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68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69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0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71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72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73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74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75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76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77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78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79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0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81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82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83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84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85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86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87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88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89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0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91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92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93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94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95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96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97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98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99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0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01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02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03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04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05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06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07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08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09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0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11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12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13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14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15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16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17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18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19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0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21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22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23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24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25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26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27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28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29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0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31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32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33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34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35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36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37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38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39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0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41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42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43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44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45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46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47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48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49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0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51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52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53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54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55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56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57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58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59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0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61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62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63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64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65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66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67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68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69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0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71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72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73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74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75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76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77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78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79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0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81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82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83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84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85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86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87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88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89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0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191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192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193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194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195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196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197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198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199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0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01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02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03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04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05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06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07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08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09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0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11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12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13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14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15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16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17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18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19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0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21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22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23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24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25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26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27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28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29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0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31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32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33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34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35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36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37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ppt/charts/chart238.xml" ContentType="application/vnd.openxmlformats-officedocument.drawingml.chart+xml"/>
  <Override PartName="/ppt/charts/style238.xml" ContentType="application/vnd.ms-office.chartstyle+xml"/>
  <Override PartName="/ppt/charts/colors238.xml" ContentType="application/vnd.ms-office.chartcolorstyle+xml"/>
  <Override PartName="/ppt/charts/chart239.xml" ContentType="application/vnd.openxmlformats-officedocument.drawingml.chart+xml"/>
  <Override PartName="/ppt/charts/style239.xml" ContentType="application/vnd.ms-office.chartstyle+xml"/>
  <Override PartName="/ppt/charts/colors239.xml" ContentType="application/vnd.ms-office.chartcolorstyle+xml"/>
  <Override PartName="/ppt/charts/chart240.xml" ContentType="application/vnd.openxmlformats-officedocument.drawingml.chart+xml"/>
  <Override PartName="/ppt/charts/style240.xml" ContentType="application/vnd.ms-office.chartstyle+xml"/>
  <Override PartName="/ppt/charts/colors240.xml" ContentType="application/vnd.ms-office.chartcolorstyle+xml"/>
  <Override PartName="/ppt/charts/chart241.xml" ContentType="application/vnd.openxmlformats-officedocument.drawingml.chart+xml"/>
  <Override PartName="/ppt/charts/style241.xml" ContentType="application/vnd.ms-office.chartstyle+xml"/>
  <Override PartName="/ppt/charts/colors241.xml" ContentType="application/vnd.ms-office.chartcolorstyle+xml"/>
  <Override PartName="/ppt/charts/chart242.xml" ContentType="application/vnd.openxmlformats-officedocument.drawingml.chart+xml"/>
  <Override PartName="/ppt/charts/style242.xml" ContentType="application/vnd.ms-office.chartstyle+xml"/>
  <Override PartName="/ppt/charts/colors242.xml" ContentType="application/vnd.ms-office.chartcolorstyle+xml"/>
  <Override PartName="/ppt/charts/chart243.xml" ContentType="application/vnd.openxmlformats-officedocument.drawingml.chart+xml"/>
  <Override PartName="/ppt/charts/style243.xml" ContentType="application/vnd.ms-office.chartstyle+xml"/>
  <Override PartName="/ppt/charts/colors243.xml" ContentType="application/vnd.ms-office.chartcolorstyle+xml"/>
  <Override PartName="/ppt/charts/chart244.xml" ContentType="application/vnd.openxmlformats-officedocument.drawingml.chart+xml"/>
  <Override PartName="/ppt/charts/style244.xml" ContentType="application/vnd.ms-office.chartstyle+xml"/>
  <Override PartName="/ppt/charts/colors24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3"/>
  </p:notesMasterIdLst>
  <p:sldIdLst>
    <p:sldId id="256" r:id="rId2"/>
    <p:sldId id="443" r:id="rId3"/>
    <p:sldId id="787" r:id="rId4"/>
    <p:sldId id="763" r:id="rId5"/>
    <p:sldId id="766" r:id="rId6"/>
    <p:sldId id="767" r:id="rId7"/>
    <p:sldId id="768" r:id="rId8"/>
    <p:sldId id="769" r:id="rId9"/>
    <p:sldId id="770" r:id="rId10"/>
    <p:sldId id="771" r:id="rId11"/>
    <p:sldId id="772" r:id="rId12"/>
    <p:sldId id="773" r:id="rId13"/>
    <p:sldId id="774" r:id="rId14"/>
    <p:sldId id="775" r:id="rId15"/>
    <p:sldId id="776" r:id="rId16"/>
    <p:sldId id="777" r:id="rId17"/>
    <p:sldId id="778" r:id="rId18"/>
    <p:sldId id="779" r:id="rId19"/>
    <p:sldId id="780" r:id="rId20"/>
    <p:sldId id="781" r:id="rId21"/>
    <p:sldId id="782" r:id="rId22"/>
    <p:sldId id="783" r:id="rId23"/>
    <p:sldId id="784" r:id="rId24"/>
    <p:sldId id="762" r:id="rId25"/>
    <p:sldId id="788" r:id="rId26"/>
    <p:sldId id="789" r:id="rId27"/>
    <p:sldId id="790" r:id="rId28"/>
    <p:sldId id="791" r:id="rId29"/>
    <p:sldId id="792" r:id="rId30"/>
    <p:sldId id="793" r:id="rId31"/>
    <p:sldId id="794" r:id="rId32"/>
    <p:sldId id="797" r:id="rId33"/>
    <p:sldId id="795" r:id="rId34"/>
    <p:sldId id="796" r:id="rId35"/>
    <p:sldId id="798" r:id="rId36"/>
    <p:sldId id="799" r:id="rId37"/>
    <p:sldId id="800" r:id="rId38"/>
    <p:sldId id="801" r:id="rId39"/>
    <p:sldId id="802" r:id="rId40"/>
    <p:sldId id="786" r:id="rId41"/>
    <p:sldId id="785" r:id="rId42"/>
    <p:sldId id="803" r:id="rId43"/>
    <p:sldId id="804" r:id="rId44"/>
    <p:sldId id="807" r:id="rId45"/>
    <p:sldId id="809" r:id="rId46"/>
    <p:sldId id="808" r:id="rId47"/>
    <p:sldId id="815" r:id="rId48"/>
    <p:sldId id="810" r:id="rId49"/>
    <p:sldId id="811" r:id="rId50"/>
    <p:sldId id="812" r:id="rId51"/>
    <p:sldId id="813" r:id="rId52"/>
    <p:sldId id="761" r:id="rId53"/>
    <p:sldId id="817" r:id="rId54"/>
    <p:sldId id="818" r:id="rId55"/>
    <p:sldId id="822" r:id="rId56"/>
    <p:sldId id="825" r:id="rId57"/>
    <p:sldId id="824" r:id="rId58"/>
    <p:sldId id="823" r:id="rId59"/>
    <p:sldId id="820" r:id="rId60"/>
    <p:sldId id="826" r:id="rId61"/>
    <p:sldId id="827" r:id="rId62"/>
    <p:sldId id="828" r:id="rId63"/>
    <p:sldId id="829" r:id="rId64"/>
    <p:sldId id="821" r:id="rId65"/>
    <p:sldId id="830" r:id="rId66"/>
    <p:sldId id="831" r:id="rId67"/>
    <p:sldId id="832" r:id="rId68"/>
    <p:sldId id="833" r:id="rId69"/>
    <p:sldId id="834" r:id="rId70"/>
    <p:sldId id="836" r:id="rId71"/>
    <p:sldId id="835" r:id="rId72"/>
    <p:sldId id="837" r:id="rId73"/>
    <p:sldId id="848" r:id="rId74"/>
    <p:sldId id="838" r:id="rId75"/>
    <p:sldId id="839" r:id="rId76"/>
    <p:sldId id="840" r:id="rId77"/>
    <p:sldId id="841" r:id="rId78"/>
    <p:sldId id="842" r:id="rId79"/>
    <p:sldId id="843" r:id="rId80"/>
    <p:sldId id="844" r:id="rId81"/>
    <p:sldId id="845" r:id="rId82"/>
    <p:sldId id="846" r:id="rId83"/>
    <p:sldId id="847" r:id="rId84"/>
    <p:sldId id="851" r:id="rId85"/>
    <p:sldId id="866" r:id="rId86"/>
    <p:sldId id="865" r:id="rId87"/>
    <p:sldId id="867" r:id="rId88"/>
    <p:sldId id="868" r:id="rId89"/>
    <p:sldId id="853" r:id="rId90"/>
    <p:sldId id="869" r:id="rId91"/>
    <p:sldId id="870" r:id="rId92"/>
    <p:sldId id="871" r:id="rId93"/>
    <p:sldId id="872" r:id="rId94"/>
    <p:sldId id="873" r:id="rId95"/>
    <p:sldId id="861" r:id="rId96"/>
    <p:sldId id="862" r:id="rId97"/>
    <p:sldId id="863" r:id="rId98"/>
    <p:sldId id="864" r:id="rId99"/>
    <p:sldId id="439" r:id="rId100"/>
    <p:sldId id="301" r:id="rId101"/>
    <p:sldId id="317" r:id="rId102"/>
    <p:sldId id="316" r:id="rId103"/>
    <p:sldId id="259" r:id="rId104"/>
    <p:sldId id="315" r:id="rId105"/>
    <p:sldId id="260" r:id="rId106"/>
    <p:sldId id="266" r:id="rId107"/>
    <p:sldId id="261" r:id="rId108"/>
    <p:sldId id="262" r:id="rId109"/>
    <p:sldId id="263" r:id="rId110"/>
    <p:sldId id="264" r:id="rId111"/>
    <p:sldId id="265" r:id="rId112"/>
    <p:sldId id="267" r:id="rId113"/>
    <p:sldId id="268" r:id="rId114"/>
    <p:sldId id="269" r:id="rId115"/>
    <p:sldId id="310" r:id="rId116"/>
    <p:sldId id="735" r:id="rId117"/>
    <p:sldId id="737" r:id="rId118"/>
    <p:sldId id="736" r:id="rId119"/>
    <p:sldId id="738" r:id="rId120"/>
    <p:sldId id="271" r:id="rId121"/>
    <p:sldId id="272" r:id="rId122"/>
    <p:sldId id="273" r:id="rId123"/>
    <p:sldId id="274" r:id="rId124"/>
    <p:sldId id="305" r:id="rId125"/>
    <p:sldId id="281" r:id="rId126"/>
    <p:sldId id="282" r:id="rId127"/>
    <p:sldId id="284" r:id="rId128"/>
    <p:sldId id="285" r:id="rId129"/>
    <p:sldId id="286" r:id="rId130"/>
    <p:sldId id="287" r:id="rId131"/>
    <p:sldId id="289" r:id="rId132"/>
    <p:sldId id="290" r:id="rId133"/>
    <p:sldId id="291" r:id="rId134"/>
    <p:sldId id="293" r:id="rId135"/>
    <p:sldId id="294" r:id="rId136"/>
    <p:sldId id="297" r:id="rId137"/>
    <p:sldId id="303" r:id="rId138"/>
    <p:sldId id="304" r:id="rId139"/>
    <p:sldId id="298" r:id="rId140"/>
    <p:sldId id="299" r:id="rId141"/>
    <p:sldId id="300" r:id="rId142"/>
    <p:sldId id="302" r:id="rId143"/>
    <p:sldId id="333" r:id="rId144"/>
    <p:sldId id="334" r:id="rId145"/>
    <p:sldId id="327" r:id="rId146"/>
    <p:sldId id="332" r:id="rId147"/>
    <p:sldId id="331" r:id="rId148"/>
    <p:sldId id="330" r:id="rId149"/>
    <p:sldId id="329" r:id="rId150"/>
    <p:sldId id="328" r:id="rId151"/>
    <p:sldId id="319" r:id="rId152"/>
    <p:sldId id="326" r:id="rId153"/>
    <p:sldId id="325" r:id="rId154"/>
    <p:sldId id="324" r:id="rId155"/>
    <p:sldId id="323" r:id="rId156"/>
    <p:sldId id="663" r:id="rId157"/>
    <p:sldId id="321" r:id="rId158"/>
    <p:sldId id="320" r:id="rId159"/>
    <p:sldId id="322" r:id="rId160"/>
    <p:sldId id="664" r:id="rId161"/>
    <p:sldId id="335" r:id="rId162"/>
    <p:sldId id="339" r:id="rId163"/>
    <p:sldId id="338" r:id="rId164"/>
    <p:sldId id="340" r:id="rId165"/>
    <p:sldId id="341" r:id="rId166"/>
    <p:sldId id="342" r:id="rId167"/>
    <p:sldId id="343" r:id="rId168"/>
    <p:sldId id="344" r:id="rId169"/>
    <p:sldId id="345" r:id="rId170"/>
    <p:sldId id="349" r:id="rId171"/>
    <p:sldId id="352" r:id="rId172"/>
    <p:sldId id="350" r:id="rId173"/>
    <p:sldId id="347" r:id="rId174"/>
    <p:sldId id="351" r:id="rId175"/>
    <p:sldId id="353" r:id="rId176"/>
    <p:sldId id="348" r:id="rId177"/>
    <p:sldId id="354" r:id="rId178"/>
    <p:sldId id="355" r:id="rId179"/>
    <p:sldId id="337" r:id="rId180"/>
    <p:sldId id="756" r:id="rId181"/>
    <p:sldId id="755" r:id="rId182"/>
    <p:sldId id="356" r:id="rId183"/>
    <p:sldId id="362" r:id="rId184"/>
    <p:sldId id="361" r:id="rId185"/>
    <p:sldId id="357" r:id="rId186"/>
    <p:sldId id="358" r:id="rId187"/>
    <p:sldId id="359" r:id="rId188"/>
    <p:sldId id="363" r:id="rId189"/>
    <p:sldId id="364" r:id="rId190"/>
    <p:sldId id="365" r:id="rId191"/>
    <p:sldId id="366" r:id="rId192"/>
    <p:sldId id="367" r:id="rId193"/>
    <p:sldId id="368" r:id="rId194"/>
    <p:sldId id="369" r:id="rId195"/>
    <p:sldId id="370" r:id="rId196"/>
    <p:sldId id="371" r:id="rId197"/>
    <p:sldId id="372" r:id="rId198"/>
    <p:sldId id="373" r:id="rId199"/>
    <p:sldId id="380" r:id="rId200"/>
    <p:sldId id="518" r:id="rId201"/>
    <p:sldId id="709" r:id="rId202"/>
    <p:sldId id="665" r:id="rId203"/>
    <p:sldId id="666" r:id="rId204"/>
    <p:sldId id="667" r:id="rId205"/>
    <p:sldId id="381" r:id="rId206"/>
    <p:sldId id="382" r:id="rId207"/>
    <p:sldId id="669" r:id="rId208"/>
    <p:sldId id="385" r:id="rId209"/>
    <p:sldId id="423" r:id="rId210"/>
    <p:sldId id="422" r:id="rId211"/>
    <p:sldId id="425" r:id="rId212"/>
    <p:sldId id="418" r:id="rId213"/>
    <p:sldId id="523" r:id="rId214"/>
    <p:sldId id="524" r:id="rId215"/>
    <p:sldId id="526" r:id="rId216"/>
    <p:sldId id="527" r:id="rId217"/>
    <p:sldId id="528" r:id="rId218"/>
    <p:sldId id="529" r:id="rId219"/>
    <p:sldId id="531" r:id="rId220"/>
    <p:sldId id="530" r:id="rId221"/>
    <p:sldId id="740" r:id="rId222"/>
    <p:sldId id="670" r:id="rId223"/>
    <p:sldId id="671" r:id="rId224"/>
    <p:sldId id="386" r:id="rId225"/>
    <p:sldId id="420" r:id="rId226"/>
    <p:sldId id="421" r:id="rId227"/>
    <p:sldId id="533" r:id="rId228"/>
    <p:sldId id="536" r:id="rId229"/>
    <p:sldId id="537" r:id="rId230"/>
    <p:sldId id="538" r:id="rId231"/>
    <p:sldId id="539" r:id="rId232"/>
    <p:sldId id="540" r:id="rId233"/>
    <p:sldId id="722" r:id="rId234"/>
    <p:sldId id="723" r:id="rId235"/>
    <p:sldId id="724" r:id="rId236"/>
    <p:sldId id="725" r:id="rId237"/>
    <p:sldId id="672" r:id="rId238"/>
    <p:sldId id="673" r:id="rId239"/>
    <p:sldId id="415" r:id="rId240"/>
    <p:sldId id="426" r:id="rId241"/>
    <p:sldId id="416" r:id="rId242"/>
    <p:sldId id="403" r:id="rId243"/>
    <p:sldId id="414" r:id="rId244"/>
    <p:sldId id="413" r:id="rId245"/>
    <p:sldId id="544" r:id="rId246"/>
    <p:sldId id="545" r:id="rId247"/>
    <p:sldId id="548" r:id="rId248"/>
    <p:sldId id="549" r:id="rId249"/>
    <p:sldId id="745" r:id="rId250"/>
    <p:sldId id="746" r:id="rId251"/>
    <p:sldId id="674" r:id="rId252"/>
    <p:sldId id="675" r:id="rId253"/>
    <p:sldId id="409" r:id="rId254"/>
    <p:sldId id="412" r:id="rId255"/>
    <p:sldId id="410" r:id="rId256"/>
    <p:sldId id="411" r:id="rId257"/>
    <p:sldId id="676" r:id="rId258"/>
    <p:sldId id="677" r:id="rId259"/>
    <p:sldId id="407" r:id="rId260"/>
    <p:sldId id="408" r:id="rId261"/>
    <p:sldId id="743" r:id="rId262"/>
    <p:sldId id="678" r:id="rId263"/>
    <p:sldId id="679" r:id="rId264"/>
    <p:sldId id="427" r:id="rId265"/>
    <p:sldId id="428" r:id="rId266"/>
    <p:sldId id="429" r:id="rId267"/>
    <p:sldId id="430" r:id="rId268"/>
    <p:sldId id="684" r:id="rId269"/>
    <p:sldId id="551" r:id="rId270"/>
    <p:sldId id="553" r:id="rId271"/>
    <p:sldId id="554" r:id="rId272"/>
    <p:sldId id="555" r:id="rId273"/>
    <p:sldId id="556" r:id="rId274"/>
    <p:sldId id="557" r:id="rId275"/>
    <p:sldId id="558" r:id="rId276"/>
    <p:sldId id="559" r:id="rId277"/>
    <p:sldId id="560" r:id="rId278"/>
    <p:sldId id="563" r:id="rId279"/>
    <p:sldId id="564" r:id="rId280"/>
    <p:sldId id="680" r:id="rId281"/>
    <p:sldId id="681" r:id="rId282"/>
    <p:sldId id="431" r:id="rId283"/>
    <p:sldId id="432" r:id="rId284"/>
    <p:sldId id="686" r:id="rId285"/>
    <p:sldId id="433" r:id="rId286"/>
    <p:sldId id="685" r:id="rId287"/>
    <p:sldId id="565" r:id="rId288"/>
    <p:sldId id="566" r:id="rId289"/>
    <p:sldId id="568" r:id="rId290"/>
    <p:sldId id="567" r:id="rId291"/>
    <p:sldId id="569" r:id="rId292"/>
    <p:sldId id="571" r:id="rId293"/>
    <p:sldId id="682" r:id="rId294"/>
    <p:sldId id="683" r:id="rId295"/>
    <p:sldId id="434" r:id="rId296"/>
    <p:sldId id="435" r:id="rId297"/>
    <p:sldId id="688" r:id="rId298"/>
    <p:sldId id="437" r:id="rId299"/>
    <p:sldId id="576" r:id="rId300"/>
    <p:sldId id="574" r:id="rId301"/>
    <p:sldId id="577" r:id="rId302"/>
    <p:sldId id="578" r:id="rId303"/>
    <p:sldId id="581" r:id="rId304"/>
    <p:sldId id="590" r:id="rId305"/>
    <p:sldId id="579" r:id="rId306"/>
    <p:sldId id="582" r:id="rId307"/>
    <p:sldId id="591" r:id="rId308"/>
    <p:sldId id="583" r:id="rId309"/>
    <p:sldId id="584" r:id="rId310"/>
    <p:sldId id="585" r:id="rId311"/>
    <p:sldId id="592" r:id="rId312"/>
    <p:sldId id="586" r:id="rId313"/>
    <p:sldId id="587" r:id="rId314"/>
    <p:sldId id="593" r:id="rId315"/>
    <p:sldId id="588" r:id="rId316"/>
    <p:sldId id="624" r:id="rId317"/>
    <p:sldId id="594" r:id="rId318"/>
    <p:sldId id="595" r:id="rId319"/>
    <p:sldId id="596" r:id="rId320"/>
    <p:sldId id="597" r:id="rId321"/>
    <p:sldId id="598" r:id="rId322"/>
    <p:sldId id="599" r:id="rId323"/>
    <p:sldId id="600" r:id="rId324"/>
    <p:sldId id="601" r:id="rId325"/>
    <p:sldId id="607" r:id="rId326"/>
    <p:sldId id="610" r:id="rId327"/>
    <p:sldId id="608" r:id="rId328"/>
    <p:sldId id="609" r:id="rId329"/>
    <p:sldId id="611" r:id="rId330"/>
    <p:sldId id="612" r:id="rId331"/>
    <p:sldId id="613" r:id="rId332"/>
    <p:sldId id="615" r:id="rId333"/>
    <p:sldId id="616" r:id="rId334"/>
    <p:sldId id="617" r:id="rId335"/>
    <p:sldId id="699" r:id="rId336"/>
    <p:sldId id="700" r:id="rId337"/>
    <p:sldId id="701" r:id="rId338"/>
    <p:sldId id="712" r:id="rId339"/>
    <p:sldId id="710" r:id="rId340"/>
    <p:sldId id="711" r:id="rId341"/>
    <p:sldId id="702" r:id="rId342"/>
    <p:sldId id="703" r:id="rId343"/>
    <p:sldId id="704" r:id="rId344"/>
    <p:sldId id="713" r:id="rId345"/>
    <p:sldId id="714" r:id="rId346"/>
    <p:sldId id="705" r:id="rId347"/>
    <p:sldId id="752" r:id="rId348"/>
    <p:sldId id="719" r:id="rId349"/>
    <p:sldId id="753" r:id="rId350"/>
    <p:sldId id="718" r:id="rId351"/>
    <p:sldId id="747" r:id="rId352"/>
    <p:sldId id="748" r:id="rId353"/>
    <p:sldId id="749" r:id="rId354"/>
    <p:sldId id="750" r:id="rId355"/>
    <p:sldId id="739" r:id="rId356"/>
    <p:sldId id="757" r:id="rId357"/>
    <p:sldId id="758" r:id="rId358"/>
    <p:sldId id="759" r:id="rId359"/>
    <p:sldId id="741" r:id="rId360"/>
    <p:sldId id="742" r:id="rId361"/>
    <p:sldId id="744" r:id="rId36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9193"/>
    <a:srgbClr val="942093"/>
    <a:srgbClr val="703103"/>
    <a:srgbClr val="A51628"/>
    <a:srgbClr val="B5CE1E"/>
    <a:srgbClr val="7A81FF"/>
    <a:srgbClr val="1FCEE2"/>
    <a:srgbClr val="8EFA00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73"/>
    <p:restoredTop sz="94559"/>
  </p:normalViewPr>
  <p:slideViewPr>
    <p:cSldViewPr snapToGrid="0" snapToObjects="1">
      <p:cViewPr>
        <p:scale>
          <a:sx n="102" d="100"/>
          <a:sy n="102" d="100"/>
        </p:scale>
        <p:origin x="824" y="-3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60" Type="http://schemas.openxmlformats.org/officeDocument/2006/relationships/slide" Target="slides/slide259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59" Type="http://schemas.openxmlformats.org/officeDocument/2006/relationships/slide" Target="slides/slide35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70" Type="http://schemas.openxmlformats.org/officeDocument/2006/relationships/slide" Target="slides/slide26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360" Type="http://schemas.openxmlformats.org/officeDocument/2006/relationships/slide" Target="slides/slide359.xml"/><Relationship Id="rId361" Type="http://schemas.openxmlformats.org/officeDocument/2006/relationships/slide" Target="slides/slide360.xml"/><Relationship Id="rId362" Type="http://schemas.openxmlformats.org/officeDocument/2006/relationships/slide" Target="slides/slide361.xml"/><Relationship Id="rId363" Type="http://schemas.openxmlformats.org/officeDocument/2006/relationships/notesMaster" Target="notesMasters/notesMaster1.xml"/><Relationship Id="rId364" Type="http://schemas.openxmlformats.org/officeDocument/2006/relationships/presProps" Target="presProps.xml"/><Relationship Id="rId365" Type="http://schemas.openxmlformats.org/officeDocument/2006/relationships/viewProps" Target="viewProps.xml"/><Relationship Id="rId366" Type="http://schemas.openxmlformats.org/officeDocument/2006/relationships/theme" Target="theme/theme1.xml"/><Relationship Id="rId367" Type="http://schemas.openxmlformats.org/officeDocument/2006/relationships/tableStyles" Target="tableStyles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80" Type="http://schemas.openxmlformats.org/officeDocument/2006/relationships/slide" Target="slides/slide279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100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1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2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3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4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5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6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7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8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9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10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1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2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3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4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5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6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7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8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9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20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1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2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3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4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5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6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7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8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9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30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1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2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3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4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5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6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7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8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9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40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1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2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3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4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5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6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7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8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9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50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1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2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3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4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5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6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7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8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9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60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1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2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3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4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5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6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7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8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9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70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1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2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3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4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5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6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7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8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9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80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1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2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3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4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5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6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7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8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9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90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1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2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3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4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5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6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7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8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9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200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1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2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3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4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5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6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7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8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9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1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10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1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2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3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4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5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6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7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8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9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20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1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2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3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4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5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6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7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8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9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30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1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2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3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4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5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6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7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38.xml"/><Relationship Id="rId2" Type="http://schemas.microsoft.com/office/2011/relationships/chartColorStyle" Target="colors238.xml"/><Relationship Id="rId3" Type="http://schemas.openxmlformats.org/officeDocument/2006/relationships/package" Target="../embeddings/Microsoft_Excel_Worksheet238.xlsx"/></Relationships>
</file>

<file path=ppt/charts/_rels/chart239.xml.rels><?xml version="1.0" encoding="UTF-8" standalone="yes"?>
<Relationships xmlns="http://schemas.openxmlformats.org/package/2006/relationships"><Relationship Id="rId1" Type="http://schemas.microsoft.com/office/2011/relationships/chartStyle" Target="style239.xml"/><Relationship Id="rId2" Type="http://schemas.microsoft.com/office/2011/relationships/chartColorStyle" Target="colors239.xml"/><Relationship Id="rId3" Type="http://schemas.openxmlformats.org/officeDocument/2006/relationships/package" Target="../embeddings/Microsoft_Excel_Worksheet239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4.xlsx"/></Relationships>
</file>

<file path=ppt/charts/_rels/chart240.xml.rels><?xml version="1.0" encoding="UTF-8" standalone="yes"?>
<Relationships xmlns="http://schemas.openxmlformats.org/package/2006/relationships"><Relationship Id="rId1" Type="http://schemas.microsoft.com/office/2011/relationships/chartStyle" Target="style240.xml"/><Relationship Id="rId2" Type="http://schemas.microsoft.com/office/2011/relationships/chartColorStyle" Target="colors240.xml"/><Relationship Id="rId3" Type="http://schemas.openxmlformats.org/officeDocument/2006/relationships/package" Target="../embeddings/Microsoft_Excel_Worksheet240.xlsx"/></Relationships>
</file>

<file path=ppt/charts/_rels/chart241.xml.rels><?xml version="1.0" encoding="UTF-8" standalone="yes"?>
<Relationships xmlns="http://schemas.openxmlformats.org/package/2006/relationships"><Relationship Id="rId1" Type="http://schemas.microsoft.com/office/2011/relationships/chartStyle" Target="style241.xml"/><Relationship Id="rId2" Type="http://schemas.microsoft.com/office/2011/relationships/chartColorStyle" Target="colors241.xml"/><Relationship Id="rId3" Type="http://schemas.openxmlformats.org/officeDocument/2006/relationships/package" Target="../embeddings/Microsoft_Excel_Worksheet241.xlsx"/></Relationships>
</file>

<file path=ppt/charts/_rels/chart242.xml.rels><?xml version="1.0" encoding="UTF-8" standalone="yes"?>
<Relationships xmlns="http://schemas.openxmlformats.org/package/2006/relationships"><Relationship Id="rId1" Type="http://schemas.microsoft.com/office/2011/relationships/chartStyle" Target="style242.xml"/><Relationship Id="rId2" Type="http://schemas.microsoft.com/office/2011/relationships/chartColorStyle" Target="colors242.xml"/><Relationship Id="rId3" Type="http://schemas.openxmlformats.org/officeDocument/2006/relationships/package" Target="../embeddings/Microsoft_Excel_Worksheet242.xlsx"/></Relationships>
</file>

<file path=ppt/charts/_rels/chart243.xml.rels><?xml version="1.0" encoding="UTF-8" standalone="yes"?>
<Relationships xmlns="http://schemas.openxmlformats.org/package/2006/relationships"><Relationship Id="rId1" Type="http://schemas.microsoft.com/office/2011/relationships/chartStyle" Target="style243.xml"/><Relationship Id="rId2" Type="http://schemas.microsoft.com/office/2011/relationships/chartColorStyle" Target="colors243.xml"/><Relationship Id="rId3" Type="http://schemas.openxmlformats.org/officeDocument/2006/relationships/package" Target="../embeddings/Microsoft_Excel_Worksheet243.xlsx"/></Relationships>
</file>

<file path=ppt/charts/_rels/chart244.xml.rels><?xml version="1.0" encoding="UTF-8" standalone="yes"?>
<Relationships xmlns="http://schemas.openxmlformats.org/package/2006/relationships"><Relationship Id="rId1" Type="http://schemas.microsoft.com/office/2011/relationships/chartStyle" Target="style244.xml"/><Relationship Id="rId2" Type="http://schemas.microsoft.com/office/2011/relationships/chartColorStyle" Target="colors244.xml"/><Relationship Id="rId3" Type="http://schemas.openxmlformats.org/officeDocument/2006/relationships/package" Target="../embeddings/Microsoft_Excel_Worksheet244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2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3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4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5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6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7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8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9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40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1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2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3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4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5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6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7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8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9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50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1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2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3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4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5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6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7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8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9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60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1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2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3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4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5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6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7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8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9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70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1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2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3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4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5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6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7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8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9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80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1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2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3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4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5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6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7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8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9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90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1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2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3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4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5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6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7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8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240304"/>
        <c:axId val="813549712"/>
      </c:lineChart>
      <c:catAx>
        <c:axId val="561240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3549712"/>
        <c:crosses val="autoZero"/>
        <c:auto val="1"/>
        <c:lblAlgn val="ctr"/>
        <c:lblOffset val="100"/>
        <c:noMultiLvlLbl val="0"/>
      </c:catAx>
      <c:valAx>
        <c:axId val="813549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240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1414816"/>
        <c:axId val="807033008"/>
      </c:lineChart>
      <c:catAx>
        <c:axId val="951414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033008"/>
        <c:crosses val="autoZero"/>
        <c:auto val="1"/>
        <c:lblAlgn val="ctr"/>
        <c:lblOffset val="100"/>
        <c:noMultiLvlLbl val="0"/>
      </c:catAx>
      <c:valAx>
        <c:axId val="807033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1414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309360"/>
        <c:axId val="801313344"/>
      </c:lineChart>
      <c:catAx>
        <c:axId val="80130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313344"/>
        <c:crosses val="autoZero"/>
        <c:auto val="1"/>
        <c:lblAlgn val="ctr"/>
        <c:lblOffset val="100"/>
        <c:noMultiLvlLbl val="0"/>
      </c:catAx>
      <c:valAx>
        <c:axId val="80131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309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1787744"/>
        <c:axId val="542013328"/>
      </c:lineChart>
      <c:catAx>
        <c:axId val="541787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2013328"/>
        <c:crosses val="autoZero"/>
        <c:auto val="1"/>
        <c:lblAlgn val="ctr"/>
        <c:lblOffset val="100"/>
        <c:noMultiLvlLbl val="0"/>
      </c:catAx>
      <c:valAx>
        <c:axId val="542013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1787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625904"/>
        <c:axId val="519411440"/>
      </c:lineChart>
      <c:catAx>
        <c:axId val="519625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9411440"/>
        <c:crosses val="autoZero"/>
        <c:auto val="1"/>
        <c:lblAlgn val="ctr"/>
        <c:lblOffset val="100"/>
        <c:noMultiLvlLbl val="0"/>
      </c:catAx>
      <c:valAx>
        <c:axId val="519411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625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8054800"/>
        <c:axId val="558070816"/>
      </c:lineChart>
      <c:catAx>
        <c:axId val="558054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8070816"/>
        <c:crosses val="autoZero"/>
        <c:auto val="1"/>
        <c:lblAlgn val="ctr"/>
        <c:lblOffset val="100"/>
        <c:noMultiLvlLbl val="0"/>
      </c:catAx>
      <c:valAx>
        <c:axId val="558070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8054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1974896"/>
        <c:axId val="587420272"/>
      </c:lineChart>
      <c:catAx>
        <c:axId val="541974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7420272"/>
        <c:crosses val="autoZero"/>
        <c:auto val="1"/>
        <c:lblAlgn val="ctr"/>
        <c:lblOffset val="100"/>
        <c:noMultiLvlLbl val="0"/>
      </c:catAx>
      <c:valAx>
        <c:axId val="587420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1974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627568"/>
        <c:axId val="557876304"/>
      </c:lineChart>
      <c:catAx>
        <c:axId val="853627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876304"/>
        <c:crosses val="autoZero"/>
        <c:auto val="1"/>
        <c:lblAlgn val="ctr"/>
        <c:lblOffset val="100"/>
        <c:noMultiLvlLbl val="0"/>
      </c:catAx>
      <c:valAx>
        <c:axId val="557876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627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1317856"/>
        <c:axId val="541321840"/>
      </c:lineChart>
      <c:catAx>
        <c:axId val="541317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1321840"/>
        <c:crosses val="autoZero"/>
        <c:auto val="1"/>
        <c:lblAlgn val="ctr"/>
        <c:lblOffset val="100"/>
        <c:noMultiLvlLbl val="0"/>
      </c:catAx>
      <c:valAx>
        <c:axId val="541321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1317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058544"/>
        <c:axId val="468062528"/>
      </c:lineChart>
      <c:catAx>
        <c:axId val="468058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8062528"/>
        <c:crosses val="autoZero"/>
        <c:auto val="1"/>
        <c:lblAlgn val="ctr"/>
        <c:lblOffset val="100"/>
        <c:noMultiLvlLbl val="0"/>
      </c:catAx>
      <c:valAx>
        <c:axId val="46806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058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2425872"/>
        <c:axId val="512429792"/>
      </c:lineChart>
      <c:catAx>
        <c:axId val="512425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2429792"/>
        <c:crosses val="autoZero"/>
        <c:auto val="1"/>
        <c:lblAlgn val="ctr"/>
        <c:lblOffset val="100"/>
        <c:noMultiLvlLbl val="0"/>
      </c:catAx>
      <c:valAx>
        <c:axId val="512429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2425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0437776"/>
        <c:axId val="950404784"/>
      </c:lineChart>
      <c:catAx>
        <c:axId val="95043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404784"/>
        <c:crosses val="autoZero"/>
        <c:auto val="1"/>
        <c:lblAlgn val="ctr"/>
        <c:lblOffset val="100"/>
        <c:noMultiLvlLbl val="0"/>
      </c:catAx>
      <c:valAx>
        <c:axId val="950404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43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386640"/>
        <c:axId val="808342768"/>
      </c:lineChart>
      <c:catAx>
        <c:axId val="604386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8342768"/>
        <c:crosses val="autoZero"/>
        <c:auto val="1"/>
        <c:lblAlgn val="ctr"/>
        <c:lblOffset val="100"/>
        <c:noMultiLvlLbl val="0"/>
      </c:catAx>
      <c:valAx>
        <c:axId val="80834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386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740400"/>
        <c:axId val="559729280"/>
      </c:lineChart>
      <c:catAx>
        <c:axId val="559740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729280"/>
        <c:crosses val="autoZero"/>
        <c:auto val="1"/>
        <c:lblAlgn val="ctr"/>
        <c:lblOffset val="100"/>
        <c:noMultiLvlLbl val="0"/>
      </c:catAx>
      <c:valAx>
        <c:axId val="559729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74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328192"/>
        <c:axId val="519332192"/>
      </c:lineChart>
      <c:catAx>
        <c:axId val="519328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9332192"/>
        <c:crosses val="autoZero"/>
        <c:auto val="1"/>
        <c:lblAlgn val="ctr"/>
        <c:lblOffset val="100"/>
        <c:noMultiLvlLbl val="0"/>
      </c:catAx>
      <c:valAx>
        <c:axId val="51933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32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644048"/>
        <c:axId val="559650224"/>
      </c:lineChart>
      <c:catAx>
        <c:axId val="559644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650224"/>
        <c:crosses val="autoZero"/>
        <c:auto val="1"/>
        <c:lblAlgn val="ctr"/>
        <c:lblOffset val="100"/>
        <c:noMultiLvlLbl val="0"/>
      </c:catAx>
      <c:valAx>
        <c:axId val="559650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644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846464"/>
        <c:axId val="450825536"/>
      </c:lineChart>
      <c:catAx>
        <c:axId val="450846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825536"/>
        <c:crosses val="autoZero"/>
        <c:auto val="1"/>
        <c:lblAlgn val="ctr"/>
        <c:lblOffset val="100"/>
        <c:noMultiLvlLbl val="0"/>
      </c:catAx>
      <c:valAx>
        <c:axId val="45082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846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1827536"/>
        <c:axId val="511934944"/>
      </c:lineChart>
      <c:catAx>
        <c:axId val="511827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1934944"/>
        <c:crosses val="autoZero"/>
        <c:auto val="1"/>
        <c:lblAlgn val="ctr"/>
        <c:lblOffset val="100"/>
        <c:noMultiLvlLbl val="0"/>
      </c:catAx>
      <c:valAx>
        <c:axId val="5119349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182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2008640"/>
        <c:axId val="512660288"/>
      </c:lineChart>
      <c:catAx>
        <c:axId val="512008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2660288"/>
        <c:crosses val="autoZero"/>
        <c:auto val="1"/>
        <c:lblAlgn val="ctr"/>
        <c:lblOffset val="100"/>
        <c:noMultiLvlLbl val="0"/>
      </c:catAx>
      <c:valAx>
        <c:axId val="512660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2008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595248"/>
        <c:axId val="450599120"/>
      </c:lineChart>
      <c:catAx>
        <c:axId val="450595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599120"/>
        <c:crosses val="autoZero"/>
        <c:auto val="1"/>
        <c:lblAlgn val="ctr"/>
        <c:lblOffset val="100"/>
        <c:noMultiLvlLbl val="0"/>
      </c:catAx>
      <c:valAx>
        <c:axId val="45059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59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602368"/>
        <c:axId val="450610000"/>
      </c:lineChart>
      <c:catAx>
        <c:axId val="450602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610000"/>
        <c:crosses val="autoZero"/>
        <c:auto val="1"/>
        <c:lblAlgn val="ctr"/>
        <c:lblOffset val="100"/>
        <c:noMultiLvlLbl val="0"/>
      </c:catAx>
      <c:valAx>
        <c:axId val="450610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60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7852000"/>
        <c:axId val="467813488"/>
      </c:lineChart>
      <c:catAx>
        <c:axId val="467852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7813488"/>
        <c:crosses val="autoZero"/>
        <c:auto val="1"/>
        <c:lblAlgn val="ctr"/>
        <c:lblOffset val="100"/>
        <c:noMultiLvlLbl val="0"/>
      </c:catAx>
      <c:valAx>
        <c:axId val="467813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7852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907280"/>
        <c:axId val="560926720"/>
      </c:lineChart>
      <c:catAx>
        <c:axId val="560907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926720"/>
        <c:crosses val="autoZero"/>
        <c:auto val="1"/>
        <c:lblAlgn val="ctr"/>
        <c:lblOffset val="100"/>
        <c:noMultiLvlLbl val="0"/>
      </c:catAx>
      <c:valAx>
        <c:axId val="560926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907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3470480"/>
        <c:axId val="796280720"/>
      </c:lineChart>
      <c:catAx>
        <c:axId val="81347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6280720"/>
        <c:crosses val="autoZero"/>
        <c:auto val="1"/>
        <c:lblAlgn val="ctr"/>
        <c:lblOffset val="100"/>
        <c:noMultiLvlLbl val="0"/>
      </c:catAx>
      <c:valAx>
        <c:axId val="796280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3470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155360"/>
        <c:axId val="587957728"/>
      </c:lineChart>
      <c:catAx>
        <c:axId val="468155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7957728"/>
        <c:crosses val="autoZero"/>
        <c:auto val="1"/>
        <c:lblAlgn val="ctr"/>
        <c:lblOffset val="100"/>
        <c:noMultiLvlLbl val="0"/>
      </c:catAx>
      <c:valAx>
        <c:axId val="587957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155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460624"/>
        <c:axId val="450113728"/>
      </c:lineChart>
      <c:catAx>
        <c:axId val="450460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113728"/>
        <c:crosses val="autoZero"/>
        <c:auto val="1"/>
        <c:lblAlgn val="ctr"/>
        <c:lblOffset val="100"/>
        <c:noMultiLvlLbl val="0"/>
      </c:catAx>
      <c:valAx>
        <c:axId val="450113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460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777440"/>
        <c:axId val="560775280"/>
      </c:lineChart>
      <c:catAx>
        <c:axId val="560777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775280"/>
        <c:crosses val="autoZero"/>
        <c:auto val="1"/>
        <c:lblAlgn val="ctr"/>
        <c:lblOffset val="100"/>
        <c:noMultiLvlLbl val="0"/>
      </c:catAx>
      <c:valAx>
        <c:axId val="560775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77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579616"/>
        <c:axId val="560583472"/>
      </c:lineChart>
      <c:catAx>
        <c:axId val="560579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583472"/>
        <c:crosses val="autoZero"/>
        <c:auto val="1"/>
        <c:lblAlgn val="ctr"/>
        <c:lblOffset val="100"/>
        <c:noMultiLvlLbl val="0"/>
      </c:catAx>
      <c:valAx>
        <c:axId val="56058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579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9895696"/>
        <c:axId val="449893024"/>
      </c:lineChart>
      <c:catAx>
        <c:axId val="44989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893024"/>
        <c:crosses val="autoZero"/>
        <c:auto val="1"/>
        <c:lblAlgn val="ctr"/>
        <c:lblOffset val="100"/>
        <c:noMultiLvlLbl val="0"/>
      </c:catAx>
      <c:valAx>
        <c:axId val="449893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89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9971040"/>
        <c:axId val="449917888"/>
      </c:lineChart>
      <c:catAx>
        <c:axId val="44997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917888"/>
        <c:crosses val="autoZero"/>
        <c:auto val="1"/>
        <c:lblAlgn val="ctr"/>
        <c:lblOffset val="100"/>
        <c:noMultiLvlLbl val="0"/>
      </c:catAx>
      <c:valAx>
        <c:axId val="44991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97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2207600"/>
        <c:axId val="560865744"/>
      </c:lineChart>
      <c:catAx>
        <c:axId val="512207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865744"/>
        <c:crosses val="autoZero"/>
        <c:auto val="1"/>
        <c:lblAlgn val="ctr"/>
        <c:lblOffset val="100"/>
        <c:noMultiLvlLbl val="0"/>
      </c:catAx>
      <c:valAx>
        <c:axId val="560865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2207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226176"/>
        <c:axId val="559336736"/>
      </c:lineChart>
      <c:catAx>
        <c:axId val="559226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336736"/>
        <c:crosses val="autoZero"/>
        <c:auto val="1"/>
        <c:lblAlgn val="ctr"/>
        <c:lblOffset val="100"/>
        <c:noMultiLvlLbl val="0"/>
      </c:catAx>
      <c:valAx>
        <c:axId val="559336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226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340800"/>
        <c:axId val="559349136"/>
      </c:lineChart>
      <c:catAx>
        <c:axId val="559340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349136"/>
        <c:crosses val="autoZero"/>
        <c:auto val="1"/>
        <c:lblAlgn val="ctr"/>
        <c:lblOffset val="100"/>
        <c:noMultiLvlLbl val="0"/>
      </c:catAx>
      <c:valAx>
        <c:axId val="559349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340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673952"/>
        <c:axId val="560755168"/>
      </c:lineChart>
      <c:catAx>
        <c:axId val="560673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755168"/>
        <c:crosses val="autoZero"/>
        <c:auto val="1"/>
        <c:lblAlgn val="ctr"/>
        <c:lblOffset val="100"/>
        <c:noMultiLvlLbl val="0"/>
      </c:catAx>
      <c:valAx>
        <c:axId val="560755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673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8361248"/>
        <c:axId val="808363568"/>
      </c:lineChart>
      <c:catAx>
        <c:axId val="808361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8363568"/>
        <c:crosses val="autoZero"/>
        <c:auto val="1"/>
        <c:lblAlgn val="ctr"/>
        <c:lblOffset val="100"/>
        <c:noMultiLvlLbl val="0"/>
      </c:catAx>
      <c:valAx>
        <c:axId val="808363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8361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422480"/>
        <c:axId val="560433376"/>
      </c:lineChart>
      <c:catAx>
        <c:axId val="560422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433376"/>
        <c:crosses val="autoZero"/>
        <c:auto val="1"/>
        <c:lblAlgn val="ctr"/>
        <c:lblOffset val="100"/>
        <c:noMultiLvlLbl val="0"/>
      </c:catAx>
      <c:valAx>
        <c:axId val="560433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422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531456"/>
        <c:axId val="446535456"/>
      </c:lineChart>
      <c:catAx>
        <c:axId val="446531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535456"/>
        <c:crosses val="autoZero"/>
        <c:auto val="1"/>
        <c:lblAlgn val="ctr"/>
        <c:lblOffset val="100"/>
        <c:noMultiLvlLbl val="0"/>
      </c:catAx>
      <c:valAx>
        <c:axId val="446535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531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130480"/>
        <c:axId val="544604960"/>
      </c:lineChart>
      <c:catAx>
        <c:axId val="51913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604960"/>
        <c:crosses val="autoZero"/>
        <c:auto val="1"/>
        <c:lblAlgn val="ctr"/>
        <c:lblOffset val="100"/>
        <c:noMultiLvlLbl val="0"/>
      </c:catAx>
      <c:valAx>
        <c:axId val="544604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130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320368"/>
        <c:axId val="558200176"/>
      </c:lineChart>
      <c:catAx>
        <c:axId val="55932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8200176"/>
        <c:crosses val="autoZero"/>
        <c:auto val="1"/>
        <c:lblAlgn val="ctr"/>
        <c:lblOffset val="100"/>
        <c:noMultiLvlLbl val="0"/>
      </c:catAx>
      <c:valAx>
        <c:axId val="558200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32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140096"/>
        <c:axId val="446058624"/>
      </c:lineChart>
      <c:catAx>
        <c:axId val="44614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058624"/>
        <c:crosses val="autoZero"/>
        <c:auto val="1"/>
        <c:lblAlgn val="ctr"/>
        <c:lblOffset val="100"/>
        <c:noMultiLvlLbl val="0"/>
      </c:catAx>
      <c:valAx>
        <c:axId val="446058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14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756368"/>
        <c:axId val="559150640"/>
      </c:lineChart>
      <c:catAx>
        <c:axId val="556756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150640"/>
        <c:crosses val="autoZero"/>
        <c:auto val="1"/>
        <c:lblAlgn val="ctr"/>
        <c:lblOffset val="100"/>
        <c:noMultiLvlLbl val="0"/>
      </c:catAx>
      <c:valAx>
        <c:axId val="559150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756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305808"/>
        <c:axId val="560309872"/>
      </c:lineChart>
      <c:catAx>
        <c:axId val="560305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309872"/>
        <c:crosses val="autoZero"/>
        <c:auto val="1"/>
        <c:lblAlgn val="ctr"/>
        <c:lblOffset val="100"/>
        <c:noMultiLvlLbl val="0"/>
      </c:catAx>
      <c:valAx>
        <c:axId val="560309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30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017856"/>
        <c:axId val="446013552"/>
      </c:lineChart>
      <c:catAx>
        <c:axId val="450017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013552"/>
        <c:crosses val="autoZero"/>
        <c:auto val="1"/>
        <c:lblAlgn val="ctr"/>
        <c:lblOffset val="100"/>
        <c:noMultiLvlLbl val="0"/>
      </c:catAx>
      <c:valAx>
        <c:axId val="446013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017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939584"/>
        <c:axId val="888075616"/>
      </c:lineChart>
      <c:catAx>
        <c:axId val="559939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075616"/>
        <c:crosses val="autoZero"/>
        <c:auto val="1"/>
        <c:lblAlgn val="ctr"/>
        <c:lblOffset val="100"/>
        <c:noMultiLvlLbl val="0"/>
      </c:catAx>
      <c:valAx>
        <c:axId val="888075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939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878096"/>
        <c:axId val="445795408"/>
      </c:lineChart>
      <c:catAx>
        <c:axId val="44587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795408"/>
        <c:crosses val="autoZero"/>
        <c:auto val="1"/>
        <c:lblAlgn val="ctr"/>
        <c:lblOffset val="100"/>
        <c:noMultiLvlLbl val="0"/>
      </c:catAx>
      <c:valAx>
        <c:axId val="445795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87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6459072"/>
        <c:axId val="806463072"/>
      </c:lineChart>
      <c:catAx>
        <c:axId val="806459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6463072"/>
        <c:crosses val="autoZero"/>
        <c:auto val="1"/>
        <c:lblAlgn val="ctr"/>
        <c:lblOffset val="100"/>
        <c:noMultiLvlLbl val="0"/>
      </c:catAx>
      <c:valAx>
        <c:axId val="806463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6459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079040"/>
        <c:axId val="888083024"/>
      </c:lineChart>
      <c:catAx>
        <c:axId val="888079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083024"/>
        <c:crosses val="autoZero"/>
        <c:auto val="1"/>
        <c:lblAlgn val="ctr"/>
        <c:lblOffset val="100"/>
        <c:noMultiLvlLbl val="0"/>
      </c:catAx>
      <c:valAx>
        <c:axId val="888083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079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1848512"/>
        <c:axId val="801479072"/>
      </c:lineChart>
      <c:catAx>
        <c:axId val="51184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479072"/>
        <c:crosses val="autoZero"/>
        <c:auto val="1"/>
        <c:lblAlgn val="ctr"/>
        <c:lblOffset val="100"/>
        <c:noMultiLvlLbl val="0"/>
      </c:catAx>
      <c:valAx>
        <c:axId val="801479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184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243680"/>
        <c:axId val="909019184"/>
      </c:lineChart>
      <c:catAx>
        <c:axId val="519243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019184"/>
        <c:crosses val="autoZero"/>
        <c:auto val="1"/>
        <c:lblAlgn val="ctr"/>
        <c:lblOffset val="100"/>
        <c:noMultiLvlLbl val="0"/>
      </c:catAx>
      <c:valAx>
        <c:axId val="909019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243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850528"/>
        <c:axId val="887854528"/>
      </c:lineChart>
      <c:catAx>
        <c:axId val="887850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854528"/>
        <c:crosses val="autoZero"/>
        <c:auto val="1"/>
        <c:lblAlgn val="ctr"/>
        <c:lblOffset val="100"/>
        <c:noMultiLvlLbl val="0"/>
      </c:catAx>
      <c:valAx>
        <c:axId val="887854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850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711040"/>
        <c:axId val="887741920"/>
      </c:lineChart>
      <c:catAx>
        <c:axId val="88771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741920"/>
        <c:crosses val="autoZero"/>
        <c:auto val="1"/>
        <c:lblAlgn val="ctr"/>
        <c:lblOffset val="100"/>
        <c:noMultiLvlLbl val="0"/>
      </c:catAx>
      <c:valAx>
        <c:axId val="88774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71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717872"/>
        <c:axId val="887639504"/>
      </c:lineChart>
      <c:catAx>
        <c:axId val="887717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639504"/>
        <c:crosses val="autoZero"/>
        <c:auto val="1"/>
        <c:lblAlgn val="ctr"/>
        <c:lblOffset val="100"/>
        <c:noMultiLvlLbl val="0"/>
      </c:catAx>
      <c:valAx>
        <c:axId val="887639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717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623968"/>
        <c:axId val="887752000"/>
      </c:lineChart>
      <c:catAx>
        <c:axId val="88762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752000"/>
        <c:crosses val="autoZero"/>
        <c:auto val="1"/>
        <c:lblAlgn val="ctr"/>
        <c:lblOffset val="100"/>
        <c:noMultiLvlLbl val="0"/>
      </c:catAx>
      <c:valAx>
        <c:axId val="887752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62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012528"/>
        <c:axId val="513246272"/>
      </c:lineChart>
      <c:catAx>
        <c:axId val="542012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246272"/>
        <c:crosses val="autoZero"/>
        <c:auto val="1"/>
        <c:lblAlgn val="ctr"/>
        <c:lblOffset val="100"/>
        <c:noMultiLvlLbl val="0"/>
      </c:catAx>
      <c:valAx>
        <c:axId val="513246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012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261136"/>
        <c:axId val="519111152"/>
      </c:lineChart>
      <c:catAx>
        <c:axId val="519261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9111152"/>
        <c:crosses val="autoZero"/>
        <c:auto val="1"/>
        <c:lblAlgn val="ctr"/>
        <c:lblOffset val="100"/>
        <c:noMultiLvlLbl val="0"/>
      </c:catAx>
      <c:valAx>
        <c:axId val="519111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261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038992"/>
        <c:axId val="467914592"/>
      </c:lineChart>
      <c:catAx>
        <c:axId val="468038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7914592"/>
        <c:crosses val="autoZero"/>
        <c:auto val="1"/>
        <c:lblAlgn val="ctr"/>
        <c:lblOffset val="100"/>
        <c:noMultiLvlLbl val="0"/>
      </c:catAx>
      <c:valAx>
        <c:axId val="467914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038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743376"/>
        <c:axId val="807747360"/>
      </c:lineChart>
      <c:catAx>
        <c:axId val="807743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747360"/>
        <c:crosses val="autoZero"/>
        <c:auto val="1"/>
        <c:lblAlgn val="ctr"/>
        <c:lblOffset val="100"/>
        <c:noMultiLvlLbl val="0"/>
      </c:catAx>
      <c:valAx>
        <c:axId val="807747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743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1985152"/>
        <c:axId val="560235136"/>
      </c:lineChart>
      <c:catAx>
        <c:axId val="51198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235136"/>
        <c:crosses val="autoZero"/>
        <c:auto val="1"/>
        <c:lblAlgn val="ctr"/>
        <c:lblOffset val="100"/>
        <c:noMultiLvlLbl val="0"/>
      </c:catAx>
      <c:valAx>
        <c:axId val="56023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198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217072"/>
        <c:axId val="560208976"/>
      </c:lineChart>
      <c:catAx>
        <c:axId val="560217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208976"/>
        <c:crosses val="autoZero"/>
        <c:auto val="1"/>
        <c:lblAlgn val="ctr"/>
        <c:lblOffset val="100"/>
        <c:noMultiLvlLbl val="0"/>
      </c:catAx>
      <c:valAx>
        <c:axId val="560208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217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739040"/>
        <c:axId val="560379456"/>
      </c:lineChart>
      <c:catAx>
        <c:axId val="560739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379456"/>
        <c:crosses val="autoZero"/>
        <c:auto val="1"/>
        <c:lblAlgn val="ctr"/>
        <c:lblOffset val="100"/>
        <c:noMultiLvlLbl val="0"/>
      </c:catAx>
      <c:valAx>
        <c:axId val="56037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739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0436512"/>
        <c:axId val="887933488"/>
      </c:lineChart>
      <c:catAx>
        <c:axId val="56043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933488"/>
        <c:crosses val="autoZero"/>
        <c:auto val="1"/>
        <c:lblAlgn val="ctr"/>
        <c:lblOffset val="100"/>
        <c:noMultiLvlLbl val="0"/>
      </c:catAx>
      <c:valAx>
        <c:axId val="887933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043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138768"/>
        <c:axId val="887142768"/>
      </c:lineChart>
      <c:catAx>
        <c:axId val="887138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142768"/>
        <c:crosses val="autoZero"/>
        <c:auto val="1"/>
        <c:lblAlgn val="ctr"/>
        <c:lblOffset val="100"/>
        <c:noMultiLvlLbl val="0"/>
      </c:catAx>
      <c:valAx>
        <c:axId val="88714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138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831152"/>
        <c:axId val="940835152"/>
      </c:lineChart>
      <c:catAx>
        <c:axId val="94083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835152"/>
        <c:crosses val="autoZero"/>
        <c:auto val="1"/>
        <c:lblAlgn val="ctr"/>
        <c:lblOffset val="100"/>
        <c:noMultiLvlLbl val="0"/>
      </c:catAx>
      <c:valAx>
        <c:axId val="940835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83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695664"/>
        <c:axId val="469699664"/>
      </c:lineChart>
      <c:catAx>
        <c:axId val="469695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699664"/>
        <c:crosses val="autoZero"/>
        <c:auto val="1"/>
        <c:lblAlgn val="ctr"/>
        <c:lblOffset val="100"/>
        <c:noMultiLvlLbl val="0"/>
      </c:catAx>
      <c:valAx>
        <c:axId val="469699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695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9981440"/>
        <c:axId val="940889632"/>
      </c:lineChart>
      <c:catAx>
        <c:axId val="449981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889632"/>
        <c:crosses val="autoZero"/>
        <c:auto val="1"/>
        <c:lblAlgn val="ctr"/>
        <c:lblOffset val="100"/>
        <c:noMultiLvlLbl val="0"/>
      </c:catAx>
      <c:valAx>
        <c:axId val="940889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981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944688"/>
        <c:axId val="559304080"/>
      </c:lineChart>
      <c:catAx>
        <c:axId val="940944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304080"/>
        <c:crosses val="autoZero"/>
        <c:auto val="1"/>
        <c:lblAlgn val="ctr"/>
        <c:lblOffset val="100"/>
        <c:noMultiLvlLbl val="0"/>
      </c:catAx>
      <c:valAx>
        <c:axId val="55930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944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269104"/>
        <c:axId val="450063008"/>
      </c:lineChart>
      <c:catAx>
        <c:axId val="450269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063008"/>
        <c:crosses val="autoZero"/>
        <c:auto val="1"/>
        <c:lblAlgn val="ctr"/>
        <c:lblOffset val="100"/>
        <c:noMultiLvlLbl val="0"/>
      </c:catAx>
      <c:valAx>
        <c:axId val="450063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269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919040"/>
        <c:axId val="593132528"/>
      </c:lineChart>
      <c:catAx>
        <c:axId val="592919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132528"/>
        <c:crosses val="autoZero"/>
        <c:auto val="1"/>
        <c:lblAlgn val="ctr"/>
        <c:lblOffset val="100"/>
        <c:noMultiLvlLbl val="0"/>
      </c:catAx>
      <c:valAx>
        <c:axId val="59313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919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002992"/>
        <c:axId val="469006992"/>
      </c:lineChart>
      <c:catAx>
        <c:axId val="469002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006992"/>
        <c:crosses val="autoZero"/>
        <c:auto val="1"/>
        <c:lblAlgn val="ctr"/>
        <c:lblOffset val="100"/>
        <c:noMultiLvlLbl val="0"/>
      </c:catAx>
      <c:valAx>
        <c:axId val="46900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00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068432"/>
        <c:axId val="469040896"/>
      </c:lineChart>
      <c:catAx>
        <c:axId val="469068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040896"/>
        <c:crosses val="autoZero"/>
        <c:auto val="1"/>
        <c:lblAlgn val="ctr"/>
        <c:lblOffset val="100"/>
        <c:noMultiLvlLbl val="0"/>
      </c:catAx>
      <c:valAx>
        <c:axId val="469040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068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599472"/>
        <c:axId val="469601248"/>
      </c:lineChart>
      <c:catAx>
        <c:axId val="469599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601248"/>
        <c:crosses val="autoZero"/>
        <c:auto val="1"/>
        <c:lblAlgn val="ctr"/>
        <c:lblOffset val="100"/>
        <c:noMultiLvlLbl val="0"/>
      </c:catAx>
      <c:valAx>
        <c:axId val="469601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599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551424"/>
        <c:axId val="469588448"/>
      </c:lineChart>
      <c:catAx>
        <c:axId val="469551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588448"/>
        <c:crosses val="autoZero"/>
        <c:auto val="1"/>
        <c:lblAlgn val="ctr"/>
        <c:lblOffset val="100"/>
        <c:noMultiLvlLbl val="0"/>
      </c:catAx>
      <c:valAx>
        <c:axId val="469588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551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618320"/>
        <c:axId val="940621904"/>
      </c:lineChart>
      <c:catAx>
        <c:axId val="940618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621904"/>
        <c:crosses val="autoZero"/>
        <c:auto val="1"/>
        <c:lblAlgn val="ctr"/>
        <c:lblOffset val="100"/>
        <c:noMultiLvlLbl val="0"/>
      </c:catAx>
      <c:valAx>
        <c:axId val="940621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618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230496"/>
        <c:axId val="469234496"/>
      </c:lineChart>
      <c:catAx>
        <c:axId val="469230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234496"/>
        <c:crosses val="autoZero"/>
        <c:auto val="1"/>
        <c:lblAlgn val="ctr"/>
        <c:lblOffset val="100"/>
        <c:noMultiLvlLbl val="0"/>
      </c:catAx>
      <c:valAx>
        <c:axId val="469234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23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299584"/>
        <c:axId val="469303584"/>
      </c:lineChart>
      <c:catAx>
        <c:axId val="469299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9303584"/>
        <c:crosses val="autoZero"/>
        <c:auto val="1"/>
        <c:lblAlgn val="ctr"/>
        <c:lblOffset val="100"/>
        <c:noMultiLvlLbl val="0"/>
      </c:catAx>
      <c:valAx>
        <c:axId val="469303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299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2591648"/>
        <c:axId val="449934656"/>
      </c:lineChart>
      <c:catAx>
        <c:axId val="792591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934656"/>
        <c:crosses val="autoZero"/>
        <c:auto val="1"/>
        <c:lblAlgn val="ctr"/>
        <c:lblOffset val="100"/>
        <c:noMultiLvlLbl val="0"/>
      </c:catAx>
      <c:valAx>
        <c:axId val="449934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2591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156688"/>
        <c:axId val="445913840"/>
      </c:lineChart>
      <c:catAx>
        <c:axId val="559156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913840"/>
        <c:crosses val="autoZero"/>
        <c:auto val="1"/>
        <c:lblAlgn val="ctr"/>
        <c:lblOffset val="100"/>
        <c:noMultiLvlLbl val="0"/>
      </c:catAx>
      <c:valAx>
        <c:axId val="445913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156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451504"/>
        <c:axId val="951040928"/>
      </c:lineChart>
      <c:catAx>
        <c:axId val="887451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1040928"/>
        <c:crosses val="autoZero"/>
        <c:auto val="1"/>
        <c:lblAlgn val="ctr"/>
        <c:lblOffset val="100"/>
        <c:noMultiLvlLbl val="0"/>
      </c:catAx>
      <c:valAx>
        <c:axId val="951040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451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5064016"/>
        <c:axId val="610638160"/>
      </c:lineChart>
      <c:catAx>
        <c:axId val="78506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638160"/>
        <c:crosses val="autoZero"/>
        <c:auto val="1"/>
        <c:lblAlgn val="ctr"/>
        <c:lblOffset val="100"/>
        <c:noMultiLvlLbl val="0"/>
      </c:catAx>
      <c:valAx>
        <c:axId val="610638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506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1933296"/>
        <c:axId val="791930816"/>
      </c:lineChart>
      <c:catAx>
        <c:axId val="791933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930816"/>
        <c:crosses val="autoZero"/>
        <c:auto val="1"/>
        <c:lblAlgn val="ctr"/>
        <c:lblOffset val="100"/>
        <c:noMultiLvlLbl val="0"/>
      </c:catAx>
      <c:valAx>
        <c:axId val="791930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1933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762336"/>
        <c:axId val="887388912"/>
      </c:lineChart>
      <c:catAx>
        <c:axId val="468762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388912"/>
        <c:crosses val="autoZero"/>
        <c:auto val="1"/>
        <c:lblAlgn val="ctr"/>
        <c:lblOffset val="100"/>
        <c:noMultiLvlLbl val="0"/>
      </c:catAx>
      <c:valAx>
        <c:axId val="887388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762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760544"/>
        <c:axId val="885713600"/>
      </c:lineChart>
      <c:catAx>
        <c:axId val="885760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713600"/>
        <c:crosses val="autoZero"/>
        <c:auto val="1"/>
        <c:lblAlgn val="ctr"/>
        <c:lblOffset val="100"/>
        <c:noMultiLvlLbl val="0"/>
      </c:catAx>
      <c:valAx>
        <c:axId val="885713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760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1741152"/>
        <c:axId val="791692384"/>
      </c:lineChart>
      <c:catAx>
        <c:axId val="79174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692384"/>
        <c:crosses val="autoZero"/>
        <c:auto val="1"/>
        <c:lblAlgn val="ctr"/>
        <c:lblOffset val="100"/>
        <c:noMultiLvlLbl val="0"/>
      </c:catAx>
      <c:valAx>
        <c:axId val="791692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174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1971456"/>
        <c:axId val="791975232"/>
      </c:lineChart>
      <c:catAx>
        <c:axId val="791971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975232"/>
        <c:crosses val="autoZero"/>
        <c:auto val="1"/>
        <c:lblAlgn val="ctr"/>
        <c:lblOffset val="100"/>
        <c:noMultiLvlLbl val="0"/>
      </c:catAx>
      <c:valAx>
        <c:axId val="79197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1971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563168"/>
        <c:axId val="844567152"/>
      </c:lineChart>
      <c:catAx>
        <c:axId val="844563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567152"/>
        <c:crosses val="autoZero"/>
        <c:auto val="1"/>
        <c:lblAlgn val="ctr"/>
        <c:lblOffset val="100"/>
        <c:noMultiLvlLbl val="0"/>
      </c:catAx>
      <c:valAx>
        <c:axId val="844567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563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333136"/>
        <c:axId val="844337120"/>
      </c:lineChart>
      <c:catAx>
        <c:axId val="844333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337120"/>
        <c:crosses val="autoZero"/>
        <c:auto val="1"/>
        <c:lblAlgn val="ctr"/>
        <c:lblOffset val="100"/>
        <c:noMultiLvlLbl val="0"/>
      </c:catAx>
      <c:valAx>
        <c:axId val="844337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33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0476800"/>
        <c:axId val="490480800"/>
      </c:lineChart>
      <c:catAx>
        <c:axId val="490476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0480800"/>
        <c:crosses val="autoZero"/>
        <c:auto val="1"/>
        <c:lblAlgn val="ctr"/>
        <c:lblOffset val="100"/>
        <c:noMultiLvlLbl val="0"/>
      </c:catAx>
      <c:valAx>
        <c:axId val="490480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0476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158096"/>
        <c:axId val="844162096"/>
      </c:lineChart>
      <c:catAx>
        <c:axId val="84415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162096"/>
        <c:crosses val="autoZero"/>
        <c:auto val="1"/>
        <c:lblAlgn val="ctr"/>
        <c:lblOffset val="100"/>
        <c:noMultiLvlLbl val="0"/>
      </c:catAx>
      <c:valAx>
        <c:axId val="844162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15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2144944"/>
        <c:axId val="490613392"/>
      </c:lineChart>
      <c:catAx>
        <c:axId val="792144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0613392"/>
        <c:crosses val="autoZero"/>
        <c:auto val="1"/>
        <c:lblAlgn val="ctr"/>
        <c:lblOffset val="100"/>
        <c:noMultiLvlLbl val="0"/>
      </c:catAx>
      <c:valAx>
        <c:axId val="490613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2144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113568"/>
        <c:axId val="610738880"/>
      </c:lineChart>
      <c:catAx>
        <c:axId val="611113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738880"/>
        <c:crosses val="autoZero"/>
        <c:auto val="1"/>
        <c:lblAlgn val="ctr"/>
        <c:lblOffset val="100"/>
        <c:noMultiLvlLbl val="0"/>
      </c:catAx>
      <c:valAx>
        <c:axId val="610738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113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980752"/>
        <c:axId val="893984736"/>
      </c:lineChart>
      <c:catAx>
        <c:axId val="893980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984736"/>
        <c:crosses val="autoZero"/>
        <c:auto val="1"/>
        <c:lblAlgn val="ctr"/>
        <c:lblOffset val="100"/>
        <c:noMultiLvlLbl val="0"/>
      </c:catAx>
      <c:valAx>
        <c:axId val="893984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980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805568"/>
        <c:axId val="908716720"/>
      </c:lineChart>
      <c:catAx>
        <c:axId val="908805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716720"/>
        <c:crosses val="autoZero"/>
        <c:auto val="1"/>
        <c:lblAlgn val="ctr"/>
        <c:lblOffset val="100"/>
        <c:noMultiLvlLbl val="0"/>
      </c:catAx>
      <c:valAx>
        <c:axId val="908716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805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7769056"/>
        <c:axId val="885765648"/>
      </c:lineChart>
      <c:catAx>
        <c:axId val="467769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765648"/>
        <c:crosses val="autoZero"/>
        <c:auto val="1"/>
        <c:lblAlgn val="ctr"/>
        <c:lblOffset val="100"/>
        <c:noMultiLvlLbl val="0"/>
      </c:catAx>
      <c:valAx>
        <c:axId val="885765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7769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422256"/>
        <c:axId val="908408736"/>
      </c:lineChart>
      <c:catAx>
        <c:axId val="908422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408736"/>
        <c:crosses val="autoZero"/>
        <c:auto val="1"/>
        <c:lblAlgn val="ctr"/>
        <c:lblOffset val="100"/>
        <c:noMultiLvlLbl val="0"/>
      </c:catAx>
      <c:valAx>
        <c:axId val="908408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422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464832"/>
        <c:axId val="885517120"/>
      </c:lineChart>
      <c:catAx>
        <c:axId val="885464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517120"/>
        <c:crosses val="autoZero"/>
        <c:auto val="1"/>
        <c:lblAlgn val="ctr"/>
        <c:lblOffset val="100"/>
        <c:noMultiLvlLbl val="0"/>
      </c:catAx>
      <c:valAx>
        <c:axId val="885517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464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933184"/>
        <c:axId val="489937184"/>
      </c:lineChart>
      <c:catAx>
        <c:axId val="489933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937184"/>
        <c:crosses val="autoZero"/>
        <c:auto val="1"/>
        <c:lblAlgn val="ctr"/>
        <c:lblOffset val="100"/>
        <c:noMultiLvlLbl val="0"/>
      </c:catAx>
      <c:valAx>
        <c:axId val="489937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933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676128"/>
        <c:axId val="844132896"/>
      </c:lineChart>
      <c:catAx>
        <c:axId val="844676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132896"/>
        <c:crosses val="autoZero"/>
        <c:auto val="1"/>
        <c:lblAlgn val="ctr"/>
        <c:lblOffset val="100"/>
        <c:noMultiLvlLbl val="0"/>
      </c:catAx>
      <c:valAx>
        <c:axId val="844132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676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626656"/>
        <c:axId val="893844272"/>
      </c:lineChart>
      <c:catAx>
        <c:axId val="844626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844272"/>
        <c:crosses val="autoZero"/>
        <c:auto val="1"/>
        <c:lblAlgn val="ctr"/>
        <c:lblOffset val="100"/>
        <c:noMultiLvlLbl val="0"/>
      </c:catAx>
      <c:valAx>
        <c:axId val="89384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62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568896"/>
        <c:axId val="792055728"/>
      </c:lineChart>
      <c:catAx>
        <c:axId val="450568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2055728"/>
        <c:crosses val="autoZero"/>
        <c:auto val="1"/>
        <c:lblAlgn val="ctr"/>
        <c:lblOffset val="100"/>
        <c:noMultiLvlLbl val="0"/>
      </c:catAx>
      <c:valAx>
        <c:axId val="792055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568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0470976"/>
        <c:axId val="489737392"/>
      </c:lineChart>
      <c:catAx>
        <c:axId val="490470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737392"/>
        <c:crosses val="autoZero"/>
        <c:auto val="1"/>
        <c:lblAlgn val="ctr"/>
        <c:lblOffset val="100"/>
        <c:noMultiLvlLbl val="0"/>
      </c:catAx>
      <c:valAx>
        <c:axId val="489737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0470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8685104"/>
        <c:axId val="948688864"/>
      </c:lineChart>
      <c:catAx>
        <c:axId val="948685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8688864"/>
        <c:crosses val="autoZero"/>
        <c:auto val="1"/>
        <c:lblAlgn val="ctr"/>
        <c:lblOffset val="100"/>
        <c:noMultiLvlLbl val="0"/>
      </c:catAx>
      <c:valAx>
        <c:axId val="948688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8685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755712"/>
        <c:axId val="489759696"/>
      </c:lineChart>
      <c:catAx>
        <c:axId val="48975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759696"/>
        <c:crosses val="autoZero"/>
        <c:auto val="1"/>
        <c:lblAlgn val="ctr"/>
        <c:lblOffset val="100"/>
        <c:noMultiLvlLbl val="0"/>
      </c:catAx>
      <c:valAx>
        <c:axId val="48975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75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783072"/>
        <c:axId val="489777424"/>
      </c:lineChart>
      <c:catAx>
        <c:axId val="489783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777424"/>
        <c:crosses val="autoZero"/>
        <c:auto val="1"/>
        <c:lblAlgn val="ctr"/>
        <c:lblOffset val="100"/>
        <c:noMultiLvlLbl val="0"/>
      </c:catAx>
      <c:valAx>
        <c:axId val="489777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783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460464"/>
        <c:axId val="893788432"/>
      </c:lineChart>
      <c:catAx>
        <c:axId val="844460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788432"/>
        <c:crosses val="autoZero"/>
        <c:auto val="1"/>
        <c:lblAlgn val="ctr"/>
        <c:lblOffset val="100"/>
        <c:noMultiLvlLbl val="0"/>
      </c:catAx>
      <c:valAx>
        <c:axId val="89378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460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632944"/>
        <c:axId val="893636928"/>
      </c:lineChart>
      <c:catAx>
        <c:axId val="893632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636928"/>
        <c:crosses val="autoZero"/>
        <c:auto val="1"/>
        <c:lblAlgn val="ctr"/>
        <c:lblOffset val="100"/>
        <c:noMultiLvlLbl val="0"/>
      </c:catAx>
      <c:valAx>
        <c:axId val="89363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632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974352"/>
        <c:axId val="841978352"/>
      </c:lineChart>
      <c:catAx>
        <c:axId val="841974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978352"/>
        <c:crosses val="autoZero"/>
        <c:auto val="1"/>
        <c:lblAlgn val="ctr"/>
        <c:lblOffset val="100"/>
        <c:noMultiLvlLbl val="0"/>
      </c:catAx>
      <c:valAx>
        <c:axId val="841978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974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708736"/>
        <c:axId val="841713056"/>
      </c:lineChart>
      <c:catAx>
        <c:axId val="841708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713056"/>
        <c:crosses val="autoZero"/>
        <c:auto val="1"/>
        <c:lblAlgn val="ctr"/>
        <c:lblOffset val="100"/>
        <c:noMultiLvlLbl val="0"/>
      </c:catAx>
      <c:valAx>
        <c:axId val="841713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708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178976"/>
        <c:axId val="490319872"/>
      </c:lineChart>
      <c:catAx>
        <c:axId val="55917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0319872"/>
        <c:crosses val="autoZero"/>
        <c:auto val="1"/>
        <c:lblAlgn val="ctr"/>
        <c:lblOffset val="100"/>
        <c:noMultiLvlLbl val="0"/>
      </c:catAx>
      <c:valAx>
        <c:axId val="490319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17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741520"/>
        <c:axId val="845120112"/>
      </c:lineChart>
      <c:catAx>
        <c:axId val="468741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120112"/>
        <c:crosses val="autoZero"/>
        <c:auto val="1"/>
        <c:lblAlgn val="ctr"/>
        <c:lblOffset val="100"/>
        <c:noMultiLvlLbl val="0"/>
      </c:catAx>
      <c:valAx>
        <c:axId val="845120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741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919120"/>
        <c:axId val="893475824"/>
      </c:lineChart>
      <c:catAx>
        <c:axId val="844919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475824"/>
        <c:crosses val="autoZero"/>
        <c:auto val="1"/>
        <c:lblAlgn val="ctr"/>
        <c:lblOffset val="100"/>
        <c:noMultiLvlLbl val="0"/>
      </c:catAx>
      <c:valAx>
        <c:axId val="893475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91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258256"/>
        <c:axId val="841260688"/>
      </c:lineChart>
      <c:catAx>
        <c:axId val="841258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260688"/>
        <c:crosses val="autoZero"/>
        <c:auto val="1"/>
        <c:lblAlgn val="ctr"/>
        <c:lblOffset val="100"/>
        <c:noMultiLvlLbl val="0"/>
      </c:catAx>
      <c:valAx>
        <c:axId val="841260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25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699632"/>
        <c:axId val="843668992"/>
      </c:lineChart>
      <c:catAx>
        <c:axId val="84369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668992"/>
        <c:crosses val="autoZero"/>
        <c:auto val="1"/>
        <c:lblAlgn val="ctr"/>
        <c:lblOffset val="100"/>
        <c:noMultiLvlLbl val="0"/>
      </c:catAx>
      <c:valAx>
        <c:axId val="843668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69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224176"/>
        <c:axId val="611231920"/>
      </c:lineChart>
      <c:catAx>
        <c:axId val="611224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231920"/>
        <c:crosses val="autoZero"/>
        <c:auto val="1"/>
        <c:lblAlgn val="ctr"/>
        <c:lblOffset val="100"/>
        <c:noMultiLvlLbl val="0"/>
      </c:catAx>
      <c:valAx>
        <c:axId val="61123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22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225216"/>
        <c:axId val="841229216"/>
      </c:lineChart>
      <c:catAx>
        <c:axId val="841225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229216"/>
        <c:crosses val="autoZero"/>
        <c:auto val="1"/>
        <c:lblAlgn val="ctr"/>
        <c:lblOffset val="100"/>
        <c:noMultiLvlLbl val="0"/>
      </c:catAx>
      <c:valAx>
        <c:axId val="841229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225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0975472"/>
        <c:axId val="840979408"/>
      </c:lineChart>
      <c:catAx>
        <c:axId val="840975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0979408"/>
        <c:crosses val="autoZero"/>
        <c:auto val="1"/>
        <c:lblAlgn val="ctr"/>
        <c:lblOffset val="100"/>
        <c:noMultiLvlLbl val="0"/>
      </c:catAx>
      <c:valAx>
        <c:axId val="840979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0975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814224"/>
        <c:axId val="860793520"/>
      </c:lineChart>
      <c:catAx>
        <c:axId val="86081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793520"/>
        <c:crosses val="autoZero"/>
        <c:auto val="1"/>
        <c:lblAlgn val="ctr"/>
        <c:lblOffset val="100"/>
        <c:noMultiLvlLbl val="0"/>
      </c:catAx>
      <c:valAx>
        <c:axId val="860793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81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601072"/>
        <c:axId val="859605072"/>
      </c:lineChart>
      <c:catAx>
        <c:axId val="859601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605072"/>
        <c:crosses val="autoZero"/>
        <c:auto val="1"/>
        <c:lblAlgn val="ctr"/>
        <c:lblOffset val="100"/>
        <c:noMultiLvlLbl val="0"/>
      </c:catAx>
      <c:valAx>
        <c:axId val="859605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601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821696"/>
        <c:axId val="885071088"/>
      </c:lineChart>
      <c:catAx>
        <c:axId val="860821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071088"/>
        <c:crosses val="autoZero"/>
        <c:auto val="1"/>
        <c:lblAlgn val="ctr"/>
        <c:lblOffset val="100"/>
        <c:noMultiLvlLbl val="0"/>
      </c:catAx>
      <c:valAx>
        <c:axId val="885071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821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719488"/>
        <c:axId val="489722976"/>
      </c:lineChart>
      <c:catAx>
        <c:axId val="489719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722976"/>
        <c:crosses val="autoZero"/>
        <c:auto val="1"/>
        <c:lblAlgn val="ctr"/>
        <c:lblOffset val="100"/>
        <c:noMultiLvlLbl val="0"/>
      </c:catAx>
      <c:valAx>
        <c:axId val="489722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719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0013792"/>
        <c:axId val="490032544"/>
      </c:lineChart>
      <c:catAx>
        <c:axId val="490013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0032544"/>
        <c:crosses val="autoZero"/>
        <c:auto val="1"/>
        <c:lblAlgn val="ctr"/>
        <c:lblOffset val="100"/>
        <c:noMultiLvlLbl val="0"/>
      </c:catAx>
      <c:valAx>
        <c:axId val="490032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0013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327808"/>
        <c:axId val="859331808"/>
      </c:lineChart>
      <c:catAx>
        <c:axId val="859327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331808"/>
        <c:crosses val="autoZero"/>
        <c:auto val="1"/>
        <c:lblAlgn val="ctr"/>
        <c:lblOffset val="100"/>
        <c:noMultiLvlLbl val="0"/>
      </c:catAx>
      <c:valAx>
        <c:axId val="859331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327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9024080"/>
        <c:axId val="888373872"/>
      </c:lineChart>
      <c:catAx>
        <c:axId val="889024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73872"/>
        <c:crosses val="autoZero"/>
        <c:auto val="1"/>
        <c:lblAlgn val="ctr"/>
        <c:lblOffset val="100"/>
        <c:noMultiLvlLbl val="0"/>
      </c:catAx>
      <c:valAx>
        <c:axId val="88837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9024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949056"/>
        <c:axId val="889111760"/>
      </c:lineChart>
      <c:catAx>
        <c:axId val="888949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111760"/>
        <c:crosses val="autoZero"/>
        <c:auto val="1"/>
        <c:lblAlgn val="ctr"/>
        <c:lblOffset val="100"/>
        <c:noMultiLvlLbl val="0"/>
      </c:catAx>
      <c:valAx>
        <c:axId val="889111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949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681856"/>
        <c:axId val="592705472"/>
      </c:lineChart>
      <c:catAx>
        <c:axId val="592681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705472"/>
        <c:crosses val="autoZero"/>
        <c:auto val="1"/>
        <c:lblAlgn val="ctr"/>
        <c:lblOffset val="100"/>
        <c:noMultiLvlLbl val="0"/>
      </c:catAx>
      <c:valAx>
        <c:axId val="592705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681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105072"/>
        <c:axId val="911140400"/>
      </c:lineChart>
      <c:catAx>
        <c:axId val="911105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140400"/>
        <c:crosses val="autoZero"/>
        <c:auto val="1"/>
        <c:lblAlgn val="ctr"/>
        <c:lblOffset val="100"/>
        <c:noMultiLvlLbl val="0"/>
      </c:catAx>
      <c:valAx>
        <c:axId val="911140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105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316656"/>
        <c:axId val="860661568"/>
      </c:lineChart>
      <c:catAx>
        <c:axId val="885316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661568"/>
        <c:crosses val="autoZero"/>
        <c:auto val="1"/>
        <c:lblAlgn val="ctr"/>
        <c:lblOffset val="100"/>
        <c:noMultiLvlLbl val="0"/>
      </c:catAx>
      <c:valAx>
        <c:axId val="860661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31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733168"/>
        <c:axId val="859219296"/>
      </c:lineChart>
      <c:catAx>
        <c:axId val="469733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219296"/>
        <c:crosses val="autoZero"/>
        <c:auto val="1"/>
        <c:lblAlgn val="ctr"/>
        <c:lblOffset val="100"/>
        <c:noMultiLvlLbl val="0"/>
      </c:catAx>
      <c:valAx>
        <c:axId val="85921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733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504576"/>
        <c:axId val="560387328"/>
      </c:lineChart>
      <c:catAx>
        <c:axId val="893504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387328"/>
        <c:crosses val="autoZero"/>
        <c:auto val="1"/>
        <c:lblAlgn val="ctr"/>
        <c:lblOffset val="100"/>
        <c:noMultiLvlLbl val="0"/>
      </c:catAx>
      <c:valAx>
        <c:axId val="560387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504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771728"/>
        <c:axId val="910618720"/>
      </c:lineChart>
      <c:catAx>
        <c:axId val="859771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618720"/>
        <c:crosses val="autoZero"/>
        <c:auto val="1"/>
        <c:lblAlgn val="ctr"/>
        <c:lblOffset val="100"/>
        <c:noMultiLvlLbl val="0"/>
      </c:catAx>
      <c:valAx>
        <c:axId val="91061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771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918496"/>
        <c:axId val="910903488"/>
      </c:lineChart>
      <c:catAx>
        <c:axId val="910918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903488"/>
        <c:crosses val="autoZero"/>
        <c:auto val="1"/>
        <c:lblAlgn val="ctr"/>
        <c:lblOffset val="100"/>
        <c:noMultiLvlLbl val="0"/>
      </c:catAx>
      <c:valAx>
        <c:axId val="910903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918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363088"/>
        <c:axId val="910367072"/>
      </c:lineChart>
      <c:catAx>
        <c:axId val="910363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367072"/>
        <c:crosses val="autoZero"/>
        <c:auto val="1"/>
        <c:lblAlgn val="ctr"/>
        <c:lblOffset val="100"/>
        <c:noMultiLvlLbl val="0"/>
      </c:catAx>
      <c:valAx>
        <c:axId val="910367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363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353056"/>
        <c:axId val="910389520"/>
      </c:lineChart>
      <c:catAx>
        <c:axId val="910353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389520"/>
        <c:crosses val="autoZero"/>
        <c:auto val="1"/>
        <c:lblAlgn val="ctr"/>
        <c:lblOffset val="100"/>
        <c:noMultiLvlLbl val="0"/>
      </c:catAx>
      <c:valAx>
        <c:axId val="910389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35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271920"/>
        <c:axId val="910302704"/>
      </c:lineChart>
      <c:catAx>
        <c:axId val="910271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302704"/>
        <c:crosses val="autoZero"/>
        <c:auto val="1"/>
        <c:lblAlgn val="ctr"/>
        <c:lblOffset val="100"/>
        <c:noMultiLvlLbl val="0"/>
      </c:catAx>
      <c:valAx>
        <c:axId val="910302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271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084288"/>
        <c:axId val="885396976"/>
      </c:lineChart>
      <c:catAx>
        <c:axId val="885084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396976"/>
        <c:crosses val="autoZero"/>
        <c:auto val="1"/>
        <c:lblAlgn val="ctr"/>
        <c:lblOffset val="100"/>
        <c:noMultiLvlLbl val="0"/>
      </c:catAx>
      <c:valAx>
        <c:axId val="885396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084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263696"/>
        <c:axId val="611258096"/>
      </c:lineChart>
      <c:catAx>
        <c:axId val="611263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258096"/>
        <c:crosses val="autoZero"/>
        <c:auto val="1"/>
        <c:lblAlgn val="ctr"/>
        <c:lblOffset val="100"/>
        <c:noMultiLvlLbl val="0"/>
      </c:catAx>
      <c:valAx>
        <c:axId val="611258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26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366704"/>
        <c:axId val="910749456"/>
      </c:lineChart>
      <c:catAx>
        <c:axId val="894366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749456"/>
        <c:crosses val="autoZero"/>
        <c:auto val="1"/>
        <c:lblAlgn val="ctr"/>
        <c:lblOffset val="100"/>
        <c:noMultiLvlLbl val="0"/>
      </c:catAx>
      <c:valAx>
        <c:axId val="91074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366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467392"/>
        <c:axId val="859481936"/>
      </c:lineChart>
      <c:catAx>
        <c:axId val="859467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481936"/>
        <c:crosses val="autoZero"/>
        <c:auto val="1"/>
        <c:lblAlgn val="ctr"/>
        <c:lblOffset val="100"/>
        <c:noMultiLvlLbl val="0"/>
      </c:catAx>
      <c:valAx>
        <c:axId val="859481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46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3387584"/>
        <c:axId val="612789248"/>
      </c:lineChart>
      <c:catAx>
        <c:axId val="613387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789248"/>
        <c:crosses val="autoZero"/>
        <c:auto val="1"/>
        <c:lblAlgn val="ctr"/>
        <c:lblOffset val="100"/>
        <c:noMultiLvlLbl val="0"/>
      </c:catAx>
      <c:valAx>
        <c:axId val="612789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3387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3046032"/>
        <c:axId val="613280432"/>
      </c:lineChart>
      <c:catAx>
        <c:axId val="613046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3280432"/>
        <c:crosses val="autoZero"/>
        <c:auto val="1"/>
        <c:lblAlgn val="ctr"/>
        <c:lblOffset val="100"/>
        <c:noMultiLvlLbl val="0"/>
      </c:catAx>
      <c:valAx>
        <c:axId val="613280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3046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564320"/>
        <c:axId val="445565264"/>
      </c:lineChart>
      <c:catAx>
        <c:axId val="445564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565264"/>
        <c:crosses val="autoZero"/>
        <c:auto val="1"/>
        <c:lblAlgn val="ctr"/>
        <c:lblOffset val="100"/>
        <c:noMultiLvlLbl val="0"/>
      </c:catAx>
      <c:valAx>
        <c:axId val="445565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564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479472"/>
        <c:axId val="910752912"/>
      </c:lineChart>
      <c:catAx>
        <c:axId val="859479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752912"/>
        <c:crosses val="autoZero"/>
        <c:auto val="1"/>
        <c:lblAlgn val="ctr"/>
        <c:lblOffset val="100"/>
        <c:noMultiLvlLbl val="0"/>
      </c:catAx>
      <c:valAx>
        <c:axId val="910752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479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613840"/>
        <c:axId val="445598816"/>
      </c:lineChart>
      <c:catAx>
        <c:axId val="445613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598816"/>
        <c:crosses val="autoZero"/>
        <c:auto val="1"/>
        <c:lblAlgn val="ctr"/>
        <c:lblOffset val="100"/>
        <c:noMultiLvlLbl val="0"/>
      </c:catAx>
      <c:valAx>
        <c:axId val="445598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613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937808"/>
        <c:axId val="888330080"/>
      </c:lineChart>
      <c:catAx>
        <c:axId val="940937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30080"/>
        <c:crosses val="autoZero"/>
        <c:auto val="1"/>
        <c:lblAlgn val="ctr"/>
        <c:lblOffset val="100"/>
        <c:noMultiLvlLbl val="0"/>
      </c:catAx>
      <c:valAx>
        <c:axId val="888330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937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564416"/>
        <c:axId val="910554000"/>
      </c:lineChart>
      <c:catAx>
        <c:axId val="91056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554000"/>
        <c:crosses val="autoZero"/>
        <c:auto val="1"/>
        <c:lblAlgn val="ctr"/>
        <c:lblOffset val="100"/>
        <c:noMultiLvlLbl val="0"/>
      </c:catAx>
      <c:valAx>
        <c:axId val="910554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56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642736"/>
        <c:axId val="910181632"/>
      </c:lineChart>
      <c:catAx>
        <c:axId val="91064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181632"/>
        <c:crosses val="autoZero"/>
        <c:auto val="1"/>
        <c:lblAlgn val="ctr"/>
        <c:lblOffset val="100"/>
        <c:noMultiLvlLbl val="0"/>
      </c:catAx>
      <c:valAx>
        <c:axId val="910181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64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986016"/>
        <c:axId val="610981648"/>
      </c:lineChart>
      <c:catAx>
        <c:axId val="610986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981648"/>
        <c:crosses val="autoZero"/>
        <c:auto val="1"/>
        <c:lblAlgn val="ctr"/>
        <c:lblOffset val="100"/>
        <c:noMultiLvlLbl val="0"/>
      </c:catAx>
      <c:valAx>
        <c:axId val="610981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986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532800"/>
        <c:axId val="445492528"/>
      </c:lineChart>
      <c:catAx>
        <c:axId val="445532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492528"/>
        <c:crosses val="autoZero"/>
        <c:auto val="1"/>
        <c:lblAlgn val="ctr"/>
        <c:lblOffset val="100"/>
        <c:noMultiLvlLbl val="0"/>
      </c:catAx>
      <c:valAx>
        <c:axId val="44549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532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1016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1016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468464"/>
        <c:axId val="445458816"/>
      </c:lineChart>
      <c:catAx>
        <c:axId val="445468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458816"/>
        <c:crosses val="autoZero"/>
        <c:auto val="1"/>
        <c:lblAlgn val="ctr"/>
        <c:lblOffset val="100"/>
        <c:noMultiLvlLbl val="0"/>
      </c:catAx>
      <c:valAx>
        <c:axId val="445458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468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478032"/>
        <c:axId val="912482032"/>
      </c:lineChart>
      <c:catAx>
        <c:axId val="91247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482032"/>
        <c:crosses val="autoZero"/>
        <c:auto val="1"/>
        <c:lblAlgn val="ctr"/>
        <c:lblOffset val="100"/>
        <c:noMultiLvlLbl val="0"/>
      </c:catAx>
      <c:valAx>
        <c:axId val="912482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47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4646624"/>
        <c:axId val="444642304"/>
      </c:lineChart>
      <c:catAx>
        <c:axId val="444646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4642304"/>
        <c:crosses val="autoZero"/>
        <c:auto val="1"/>
        <c:lblAlgn val="ctr"/>
        <c:lblOffset val="100"/>
        <c:noMultiLvlLbl val="0"/>
      </c:catAx>
      <c:valAx>
        <c:axId val="444642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4646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6077616"/>
        <c:axId val="956105232"/>
      </c:lineChart>
      <c:catAx>
        <c:axId val="956077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6105232"/>
        <c:crosses val="autoZero"/>
        <c:auto val="1"/>
        <c:lblAlgn val="ctr"/>
        <c:lblOffset val="100"/>
        <c:noMultiLvlLbl val="0"/>
      </c:catAx>
      <c:valAx>
        <c:axId val="95610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6077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398576"/>
        <c:axId val="912402576"/>
      </c:lineChart>
      <c:catAx>
        <c:axId val="91239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402576"/>
        <c:crosses val="autoZero"/>
        <c:auto val="1"/>
        <c:lblAlgn val="ctr"/>
        <c:lblOffset val="100"/>
        <c:noMultiLvlLbl val="0"/>
      </c:catAx>
      <c:valAx>
        <c:axId val="912402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39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740048"/>
        <c:axId val="445363024"/>
      </c:lineChart>
      <c:catAx>
        <c:axId val="893740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363024"/>
        <c:crosses val="autoZero"/>
        <c:auto val="1"/>
        <c:lblAlgn val="ctr"/>
        <c:lblOffset val="100"/>
        <c:noMultiLvlLbl val="0"/>
      </c:catAx>
      <c:valAx>
        <c:axId val="445363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740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253040"/>
        <c:axId val="860198432"/>
      </c:lineChart>
      <c:catAx>
        <c:axId val="860253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198432"/>
        <c:crosses val="autoZero"/>
        <c:auto val="1"/>
        <c:lblAlgn val="ctr"/>
        <c:lblOffset val="100"/>
        <c:noMultiLvlLbl val="0"/>
      </c:catAx>
      <c:valAx>
        <c:axId val="86019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253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6141712"/>
        <c:axId val="946280304"/>
      </c:lineChart>
      <c:catAx>
        <c:axId val="946141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6280304"/>
        <c:crosses val="autoZero"/>
        <c:auto val="1"/>
        <c:lblAlgn val="ctr"/>
        <c:lblOffset val="100"/>
        <c:noMultiLvlLbl val="0"/>
      </c:catAx>
      <c:valAx>
        <c:axId val="946280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6141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620976"/>
        <c:axId val="912706848"/>
      </c:lineChart>
      <c:catAx>
        <c:axId val="888620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706848"/>
        <c:crosses val="autoZero"/>
        <c:auto val="1"/>
        <c:lblAlgn val="ctr"/>
        <c:lblOffset val="100"/>
        <c:noMultiLvlLbl val="0"/>
      </c:catAx>
      <c:valAx>
        <c:axId val="912706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620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220464"/>
        <c:axId val="604076752"/>
      </c:lineChart>
      <c:catAx>
        <c:axId val="604220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4076752"/>
        <c:crosses val="autoZero"/>
        <c:auto val="1"/>
        <c:lblAlgn val="ctr"/>
        <c:lblOffset val="100"/>
        <c:noMultiLvlLbl val="0"/>
      </c:catAx>
      <c:valAx>
        <c:axId val="604076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220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356160"/>
        <c:axId val="851360144"/>
      </c:lineChart>
      <c:catAx>
        <c:axId val="851356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360144"/>
        <c:crosses val="autoZero"/>
        <c:auto val="1"/>
        <c:lblAlgn val="ctr"/>
        <c:lblOffset val="100"/>
        <c:noMultiLvlLbl val="0"/>
      </c:catAx>
      <c:valAx>
        <c:axId val="851360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356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341968"/>
        <c:axId val="851297360"/>
      </c:lineChart>
      <c:catAx>
        <c:axId val="85134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297360"/>
        <c:crosses val="autoZero"/>
        <c:auto val="1"/>
        <c:lblAlgn val="ctr"/>
        <c:lblOffset val="100"/>
        <c:noMultiLvlLbl val="0"/>
      </c:catAx>
      <c:valAx>
        <c:axId val="851297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34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6301152"/>
        <c:axId val="946112448"/>
      </c:lineChart>
      <c:catAx>
        <c:axId val="94630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6112448"/>
        <c:crosses val="autoZero"/>
        <c:auto val="1"/>
        <c:lblAlgn val="ctr"/>
        <c:lblOffset val="100"/>
        <c:noMultiLvlLbl val="0"/>
      </c:catAx>
      <c:valAx>
        <c:axId val="946112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630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5820224"/>
        <c:axId val="538574960"/>
      </c:lineChart>
      <c:catAx>
        <c:axId val="955820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8574960"/>
        <c:crosses val="autoZero"/>
        <c:auto val="1"/>
        <c:lblAlgn val="ctr"/>
        <c:lblOffset val="100"/>
        <c:noMultiLvlLbl val="0"/>
      </c:catAx>
      <c:valAx>
        <c:axId val="538574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5820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063424"/>
        <c:axId val="851067424"/>
      </c:lineChart>
      <c:catAx>
        <c:axId val="851063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067424"/>
        <c:crosses val="autoZero"/>
        <c:auto val="1"/>
        <c:lblAlgn val="ctr"/>
        <c:lblOffset val="100"/>
        <c:noMultiLvlLbl val="0"/>
      </c:catAx>
      <c:valAx>
        <c:axId val="851067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06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826816"/>
        <c:axId val="604256368"/>
      </c:lineChart>
      <c:catAx>
        <c:axId val="807826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4256368"/>
        <c:crosses val="autoZero"/>
        <c:auto val="1"/>
        <c:lblAlgn val="ctr"/>
        <c:lblOffset val="100"/>
        <c:noMultiLvlLbl val="0"/>
      </c:catAx>
      <c:valAx>
        <c:axId val="604256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826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5427680"/>
        <c:axId val="855471872"/>
      </c:lineChart>
      <c:catAx>
        <c:axId val="855427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471872"/>
        <c:crosses val="autoZero"/>
        <c:auto val="1"/>
        <c:lblAlgn val="ctr"/>
        <c:lblOffset val="100"/>
        <c:noMultiLvlLbl val="0"/>
      </c:catAx>
      <c:valAx>
        <c:axId val="855471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5427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4175856"/>
        <c:axId val="794022544"/>
      </c:lineChart>
      <c:catAx>
        <c:axId val="794175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4022544"/>
        <c:crosses val="autoZero"/>
        <c:auto val="1"/>
        <c:lblAlgn val="ctr"/>
        <c:lblOffset val="100"/>
        <c:noMultiLvlLbl val="0"/>
      </c:catAx>
      <c:valAx>
        <c:axId val="794022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4175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5091200"/>
        <c:axId val="794247456"/>
      </c:lineChart>
      <c:catAx>
        <c:axId val="545091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4247456"/>
        <c:crosses val="autoZero"/>
        <c:auto val="1"/>
        <c:lblAlgn val="ctr"/>
        <c:lblOffset val="100"/>
        <c:noMultiLvlLbl val="0"/>
      </c:catAx>
      <c:valAx>
        <c:axId val="794247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5091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159632"/>
        <c:axId val="592156160"/>
      </c:lineChart>
      <c:catAx>
        <c:axId val="59215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156160"/>
        <c:crosses val="autoZero"/>
        <c:auto val="1"/>
        <c:lblAlgn val="ctr"/>
        <c:lblOffset val="100"/>
        <c:noMultiLvlLbl val="0"/>
      </c:catAx>
      <c:valAx>
        <c:axId val="592156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15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3354272"/>
        <c:axId val="813297968"/>
      </c:lineChart>
      <c:catAx>
        <c:axId val="813354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3297968"/>
        <c:crosses val="autoZero"/>
        <c:auto val="1"/>
        <c:lblAlgn val="ctr"/>
        <c:lblOffset val="100"/>
        <c:noMultiLvlLbl val="0"/>
      </c:catAx>
      <c:valAx>
        <c:axId val="813297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3354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5068800"/>
        <c:axId val="855115712"/>
      </c:lineChart>
      <c:catAx>
        <c:axId val="855068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115712"/>
        <c:crosses val="autoZero"/>
        <c:auto val="1"/>
        <c:lblAlgn val="ctr"/>
        <c:lblOffset val="100"/>
        <c:noMultiLvlLbl val="0"/>
      </c:catAx>
      <c:valAx>
        <c:axId val="855115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5068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8773456"/>
        <c:axId val="788783632"/>
      </c:lineChart>
      <c:catAx>
        <c:axId val="78877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8783632"/>
        <c:crosses val="autoZero"/>
        <c:auto val="1"/>
        <c:lblAlgn val="ctr"/>
        <c:lblOffset val="100"/>
        <c:noMultiLvlLbl val="0"/>
      </c:catAx>
      <c:valAx>
        <c:axId val="788783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8773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232400"/>
        <c:axId val="592241392"/>
      </c:lineChart>
      <c:catAx>
        <c:axId val="592232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241392"/>
        <c:crosses val="autoZero"/>
        <c:auto val="1"/>
        <c:lblAlgn val="ctr"/>
        <c:lblOffset val="100"/>
        <c:noMultiLvlLbl val="0"/>
      </c:catAx>
      <c:valAx>
        <c:axId val="592241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23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002704"/>
        <c:axId val="544831344"/>
      </c:lineChart>
      <c:catAx>
        <c:axId val="784002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831344"/>
        <c:crosses val="autoZero"/>
        <c:auto val="1"/>
        <c:lblAlgn val="ctr"/>
        <c:lblOffset val="100"/>
        <c:noMultiLvlLbl val="0"/>
      </c:catAx>
      <c:valAx>
        <c:axId val="544831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002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45136"/>
        <c:axId val="855130544"/>
      </c:lineChart>
      <c:catAx>
        <c:axId val="593045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130544"/>
        <c:crosses val="autoZero"/>
        <c:auto val="1"/>
        <c:lblAlgn val="ctr"/>
        <c:lblOffset val="100"/>
        <c:noMultiLvlLbl val="0"/>
      </c:catAx>
      <c:valAx>
        <c:axId val="855130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45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714672"/>
        <c:axId val="854854288"/>
      </c:lineChart>
      <c:catAx>
        <c:axId val="854714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854288"/>
        <c:crosses val="autoZero"/>
        <c:auto val="1"/>
        <c:lblAlgn val="ctr"/>
        <c:lblOffset val="100"/>
        <c:noMultiLvlLbl val="0"/>
      </c:catAx>
      <c:valAx>
        <c:axId val="854854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714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828032"/>
        <c:axId val="797634672"/>
      </c:lineChart>
      <c:catAx>
        <c:axId val="85482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7634672"/>
        <c:crosses val="autoZero"/>
        <c:auto val="1"/>
        <c:lblAlgn val="ctr"/>
        <c:lblOffset val="100"/>
        <c:noMultiLvlLbl val="0"/>
      </c:catAx>
      <c:valAx>
        <c:axId val="79763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82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993552"/>
        <c:axId val="556645488"/>
      </c:lineChart>
      <c:catAx>
        <c:axId val="854993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645488"/>
        <c:crosses val="autoZero"/>
        <c:auto val="1"/>
        <c:lblAlgn val="ctr"/>
        <c:lblOffset val="100"/>
        <c:noMultiLvlLbl val="0"/>
      </c:catAx>
      <c:valAx>
        <c:axId val="556645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993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522832"/>
        <c:axId val="556607600"/>
      </c:lineChart>
      <c:catAx>
        <c:axId val="55652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607600"/>
        <c:crosses val="autoZero"/>
        <c:auto val="1"/>
        <c:lblAlgn val="ctr"/>
        <c:lblOffset val="100"/>
        <c:noMultiLvlLbl val="0"/>
      </c:catAx>
      <c:valAx>
        <c:axId val="556607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52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8481920"/>
        <c:axId val="948486656"/>
      </c:lineChart>
      <c:catAx>
        <c:axId val="948481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8486656"/>
        <c:crosses val="autoZero"/>
        <c:auto val="1"/>
        <c:lblAlgn val="ctr"/>
        <c:lblOffset val="100"/>
        <c:noMultiLvlLbl val="0"/>
      </c:catAx>
      <c:valAx>
        <c:axId val="948486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8481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3144784"/>
        <c:axId val="813148720"/>
      </c:lineChart>
      <c:catAx>
        <c:axId val="813144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3148720"/>
        <c:crosses val="autoZero"/>
        <c:auto val="1"/>
        <c:lblAlgn val="ctr"/>
        <c:lblOffset val="100"/>
        <c:noMultiLvlLbl val="0"/>
      </c:catAx>
      <c:valAx>
        <c:axId val="81314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3144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630400"/>
        <c:axId val="605200336"/>
      </c:lineChart>
      <c:catAx>
        <c:axId val="556630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5200336"/>
        <c:crosses val="autoZero"/>
        <c:auto val="1"/>
        <c:lblAlgn val="ctr"/>
        <c:lblOffset val="100"/>
        <c:noMultiLvlLbl val="0"/>
      </c:catAx>
      <c:valAx>
        <c:axId val="605200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63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824976"/>
        <c:axId val="856828976"/>
      </c:lineChart>
      <c:catAx>
        <c:axId val="856824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828976"/>
        <c:crosses val="autoZero"/>
        <c:auto val="1"/>
        <c:lblAlgn val="ctr"/>
        <c:lblOffset val="100"/>
        <c:noMultiLvlLbl val="0"/>
      </c:catAx>
      <c:valAx>
        <c:axId val="856828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824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5961584"/>
        <c:axId val="556014752"/>
      </c:lineChart>
      <c:catAx>
        <c:axId val="55596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014752"/>
        <c:crosses val="autoZero"/>
        <c:auto val="1"/>
        <c:lblAlgn val="ctr"/>
        <c:lblOffset val="100"/>
        <c:noMultiLvlLbl val="0"/>
      </c:catAx>
      <c:valAx>
        <c:axId val="556014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596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057440"/>
        <c:axId val="513061424"/>
      </c:lineChart>
      <c:catAx>
        <c:axId val="513057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061424"/>
        <c:crosses val="autoZero"/>
        <c:auto val="1"/>
        <c:lblAlgn val="ctr"/>
        <c:lblOffset val="100"/>
        <c:noMultiLvlLbl val="0"/>
      </c:catAx>
      <c:valAx>
        <c:axId val="513061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05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049088"/>
        <c:axId val="895015440"/>
      </c:lineChart>
      <c:catAx>
        <c:axId val="895049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015440"/>
        <c:crosses val="autoZero"/>
        <c:auto val="1"/>
        <c:lblAlgn val="ctr"/>
        <c:lblOffset val="100"/>
        <c:noMultiLvlLbl val="0"/>
      </c:catAx>
      <c:valAx>
        <c:axId val="895015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049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5216432"/>
        <c:axId val="556773504"/>
      </c:lineChart>
      <c:catAx>
        <c:axId val="855216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773504"/>
        <c:crosses val="autoZero"/>
        <c:auto val="1"/>
        <c:lblAlgn val="ctr"/>
        <c:lblOffset val="100"/>
        <c:noMultiLvlLbl val="0"/>
      </c:catAx>
      <c:valAx>
        <c:axId val="556773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5216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276656"/>
        <c:axId val="894622528"/>
      </c:lineChart>
      <c:catAx>
        <c:axId val="589276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622528"/>
        <c:crosses val="autoZero"/>
        <c:auto val="1"/>
        <c:lblAlgn val="ctr"/>
        <c:lblOffset val="100"/>
        <c:noMultiLvlLbl val="0"/>
      </c:catAx>
      <c:valAx>
        <c:axId val="89462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27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848064"/>
        <c:axId val="894690032"/>
      </c:lineChart>
      <c:catAx>
        <c:axId val="544848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690032"/>
        <c:crosses val="autoZero"/>
        <c:auto val="1"/>
        <c:lblAlgn val="ctr"/>
        <c:lblOffset val="100"/>
        <c:noMultiLvlLbl val="0"/>
      </c:catAx>
      <c:valAx>
        <c:axId val="89469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848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070512"/>
        <c:axId val="513074512"/>
      </c:lineChart>
      <c:catAx>
        <c:axId val="513070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074512"/>
        <c:crosses val="autoZero"/>
        <c:auto val="1"/>
        <c:lblAlgn val="ctr"/>
        <c:lblOffset val="100"/>
        <c:noMultiLvlLbl val="0"/>
      </c:catAx>
      <c:valAx>
        <c:axId val="513074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070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95284272"/>
        <c:axId val="832364272"/>
      </c:lineChart>
      <c:catAx>
        <c:axId val="895284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364272"/>
        <c:crosses val="autoZero"/>
        <c:auto val="1"/>
        <c:lblAlgn val="ctr"/>
        <c:lblOffset val="100"/>
        <c:noMultiLvlLbl val="0"/>
      </c:catAx>
      <c:valAx>
        <c:axId val="83236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284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9130544"/>
        <c:axId val="789134544"/>
      </c:lineChart>
      <c:catAx>
        <c:axId val="789130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9134544"/>
        <c:crosses val="autoZero"/>
        <c:auto val="1"/>
        <c:lblAlgn val="ctr"/>
        <c:lblOffset val="100"/>
        <c:noMultiLvlLbl val="0"/>
      </c:catAx>
      <c:valAx>
        <c:axId val="789134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9130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1526688"/>
        <c:axId val="857648464"/>
      </c:lineChart>
      <c:catAx>
        <c:axId val="831526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7648464"/>
        <c:crosses val="autoZero"/>
        <c:auto val="1"/>
        <c:lblAlgn val="ctr"/>
        <c:lblOffset val="100"/>
        <c:noMultiLvlLbl val="0"/>
      </c:catAx>
      <c:valAx>
        <c:axId val="857648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1526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56119744"/>
        <c:axId val="590252048"/>
      </c:lineChart>
      <c:catAx>
        <c:axId val="556119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252048"/>
        <c:crosses val="autoZero"/>
        <c:auto val="1"/>
        <c:lblAlgn val="ctr"/>
        <c:lblOffset val="100"/>
        <c:noMultiLvlLbl val="0"/>
      </c:catAx>
      <c:valAx>
        <c:axId val="590252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11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483008"/>
        <c:axId val="513486992"/>
      </c:lineChart>
      <c:catAx>
        <c:axId val="513483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486992"/>
        <c:crosses val="autoZero"/>
        <c:auto val="1"/>
        <c:lblAlgn val="ctr"/>
        <c:lblOffset val="100"/>
        <c:noMultiLvlLbl val="0"/>
      </c:catAx>
      <c:valAx>
        <c:axId val="51348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483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7552880"/>
        <c:axId val="832389696"/>
      </c:lineChart>
      <c:catAx>
        <c:axId val="857552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389696"/>
        <c:crosses val="autoZero"/>
        <c:auto val="1"/>
        <c:lblAlgn val="ctr"/>
        <c:lblOffset val="100"/>
        <c:noMultiLvlLbl val="0"/>
      </c:catAx>
      <c:valAx>
        <c:axId val="83238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7552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454000"/>
        <c:axId val="556415232"/>
      </c:lineChart>
      <c:catAx>
        <c:axId val="513454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415232"/>
        <c:crosses val="autoZero"/>
        <c:auto val="1"/>
        <c:lblAlgn val="ctr"/>
        <c:lblOffset val="100"/>
        <c:noMultiLvlLbl val="0"/>
      </c:catAx>
      <c:valAx>
        <c:axId val="55641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45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365360"/>
        <c:axId val="544284800"/>
      </c:lineChart>
      <c:catAx>
        <c:axId val="544365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284800"/>
        <c:crosses val="autoZero"/>
        <c:auto val="1"/>
        <c:lblAlgn val="ctr"/>
        <c:lblOffset val="100"/>
        <c:noMultiLvlLbl val="0"/>
      </c:catAx>
      <c:valAx>
        <c:axId val="544284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365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452384"/>
        <c:axId val="556226016"/>
      </c:lineChart>
      <c:catAx>
        <c:axId val="556452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226016"/>
        <c:crosses val="autoZero"/>
        <c:auto val="1"/>
        <c:lblAlgn val="ctr"/>
        <c:lblOffset val="100"/>
        <c:noMultiLvlLbl val="0"/>
      </c:catAx>
      <c:valAx>
        <c:axId val="556226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45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095232"/>
        <c:axId val="832378240"/>
      </c:lineChart>
      <c:catAx>
        <c:axId val="611095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378240"/>
        <c:crosses val="autoZero"/>
        <c:auto val="1"/>
        <c:lblAlgn val="ctr"/>
        <c:lblOffset val="100"/>
        <c:noMultiLvlLbl val="0"/>
      </c:catAx>
      <c:valAx>
        <c:axId val="832378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095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823632"/>
        <c:axId val="589821872"/>
      </c:lineChart>
      <c:catAx>
        <c:axId val="589823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821872"/>
        <c:crosses val="autoZero"/>
        <c:auto val="1"/>
        <c:lblAlgn val="ctr"/>
        <c:lblOffset val="100"/>
        <c:noMultiLvlLbl val="0"/>
      </c:catAx>
      <c:valAx>
        <c:axId val="589821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823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926000"/>
        <c:axId val="894930048"/>
      </c:lineChart>
      <c:catAx>
        <c:axId val="894926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930048"/>
        <c:crosses val="autoZero"/>
        <c:auto val="1"/>
        <c:lblAlgn val="ctr"/>
        <c:lblOffset val="100"/>
        <c:noMultiLvlLbl val="0"/>
      </c:catAx>
      <c:valAx>
        <c:axId val="894930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926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197744"/>
        <c:axId val="603992432"/>
      </c:lineChart>
      <c:catAx>
        <c:axId val="604197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3992432"/>
        <c:crosses val="autoZero"/>
        <c:auto val="1"/>
        <c:lblAlgn val="ctr"/>
        <c:lblOffset val="100"/>
        <c:noMultiLvlLbl val="0"/>
      </c:catAx>
      <c:valAx>
        <c:axId val="603992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197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760368"/>
        <c:axId val="589729632"/>
      </c:lineChart>
      <c:catAx>
        <c:axId val="58976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729632"/>
        <c:crosses val="autoZero"/>
        <c:auto val="1"/>
        <c:lblAlgn val="ctr"/>
        <c:lblOffset val="100"/>
        <c:noMultiLvlLbl val="0"/>
      </c:catAx>
      <c:valAx>
        <c:axId val="589729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76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117232"/>
        <c:axId val="590109552"/>
      </c:lineChart>
      <c:catAx>
        <c:axId val="590117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109552"/>
        <c:crosses val="autoZero"/>
        <c:auto val="1"/>
        <c:lblAlgn val="ctr"/>
        <c:lblOffset val="100"/>
        <c:noMultiLvlLbl val="0"/>
      </c:catAx>
      <c:valAx>
        <c:axId val="590109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117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506832"/>
        <c:axId val="590044176"/>
      </c:lineChart>
      <c:catAx>
        <c:axId val="513506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044176"/>
        <c:crosses val="autoZero"/>
        <c:auto val="1"/>
        <c:lblAlgn val="ctr"/>
        <c:lblOffset val="100"/>
        <c:noMultiLvlLbl val="0"/>
      </c:catAx>
      <c:valAx>
        <c:axId val="590044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506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410464"/>
        <c:axId val="856692528"/>
      </c:lineChart>
      <c:catAx>
        <c:axId val="895410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692528"/>
        <c:crosses val="autoZero"/>
        <c:auto val="1"/>
        <c:lblAlgn val="ctr"/>
        <c:lblOffset val="100"/>
        <c:noMultiLvlLbl val="0"/>
      </c:catAx>
      <c:valAx>
        <c:axId val="85669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410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769168"/>
        <c:axId val="588759744"/>
      </c:lineChart>
      <c:catAx>
        <c:axId val="588769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759744"/>
        <c:crosses val="autoZero"/>
        <c:auto val="1"/>
        <c:lblAlgn val="ctr"/>
        <c:lblOffset val="100"/>
        <c:noMultiLvlLbl val="0"/>
      </c:catAx>
      <c:valAx>
        <c:axId val="588759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769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579520"/>
        <c:axId val="588566832"/>
      </c:lineChart>
      <c:catAx>
        <c:axId val="588579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566832"/>
        <c:crosses val="autoZero"/>
        <c:auto val="1"/>
        <c:lblAlgn val="ctr"/>
        <c:lblOffset val="100"/>
        <c:noMultiLvlLbl val="0"/>
      </c:catAx>
      <c:valAx>
        <c:axId val="588566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579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446112"/>
        <c:axId val="588495216"/>
      </c:lineChart>
      <c:catAx>
        <c:axId val="588446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495216"/>
        <c:crosses val="autoZero"/>
        <c:auto val="1"/>
        <c:lblAlgn val="ctr"/>
        <c:lblOffset val="100"/>
        <c:noMultiLvlLbl val="0"/>
      </c:catAx>
      <c:valAx>
        <c:axId val="588495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44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332704"/>
        <c:axId val="588389984"/>
      </c:lineChart>
      <c:catAx>
        <c:axId val="588332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389984"/>
        <c:crosses val="autoZero"/>
        <c:auto val="1"/>
        <c:lblAlgn val="ctr"/>
        <c:lblOffset val="100"/>
        <c:noMultiLvlLbl val="0"/>
      </c:catAx>
      <c:valAx>
        <c:axId val="588389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332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329424"/>
        <c:axId val="588404448"/>
      </c:lineChart>
      <c:catAx>
        <c:axId val="588329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404448"/>
        <c:crosses val="autoZero"/>
        <c:auto val="1"/>
        <c:lblAlgn val="ctr"/>
        <c:lblOffset val="100"/>
        <c:noMultiLvlLbl val="0"/>
      </c:catAx>
      <c:valAx>
        <c:axId val="588404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329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882928"/>
        <c:axId val="545195504"/>
      </c:lineChart>
      <c:catAx>
        <c:axId val="544882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5195504"/>
        <c:crosses val="autoZero"/>
        <c:auto val="1"/>
        <c:lblAlgn val="ctr"/>
        <c:lblOffset val="100"/>
        <c:noMultiLvlLbl val="0"/>
      </c:catAx>
      <c:valAx>
        <c:axId val="545195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882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877904"/>
        <c:axId val="783082384"/>
      </c:lineChart>
      <c:catAx>
        <c:axId val="604877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3082384"/>
        <c:crosses val="autoZero"/>
        <c:auto val="1"/>
        <c:lblAlgn val="ctr"/>
        <c:lblOffset val="100"/>
        <c:noMultiLvlLbl val="0"/>
      </c:catAx>
      <c:valAx>
        <c:axId val="783082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877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2789328"/>
        <c:axId val="854455776"/>
      </c:lineChart>
      <c:catAx>
        <c:axId val="512789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455776"/>
        <c:crosses val="autoZero"/>
        <c:auto val="1"/>
        <c:lblAlgn val="ctr"/>
        <c:lblOffset val="100"/>
        <c:noMultiLvlLbl val="0"/>
      </c:catAx>
      <c:valAx>
        <c:axId val="854455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2789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157696"/>
        <c:axId val="589164752"/>
      </c:lineChart>
      <c:catAx>
        <c:axId val="589157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164752"/>
        <c:crosses val="autoZero"/>
        <c:auto val="1"/>
        <c:lblAlgn val="ctr"/>
        <c:lblOffset val="100"/>
        <c:noMultiLvlLbl val="0"/>
      </c:catAx>
      <c:valAx>
        <c:axId val="589164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157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930816"/>
        <c:axId val="853934816"/>
      </c:lineChart>
      <c:catAx>
        <c:axId val="853930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934816"/>
        <c:crosses val="autoZero"/>
        <c:auto val="1"/>
        <c:lblAlgn val="ctr"/>
        <c:lblOffset val="100"/>
        <c:noMultiLvlLbl val="0"/>
      </c:catAx>
      <c:valAx>
        <c:axId val="853934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930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137776"/>
        <c:axId val="513508368"/>
      </c:lineChart>
      <c:catAx>
        <c:axId val="51313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508368"/>
        <c:crosses val="autoZero"/>
        <c:auto val="1"/>
        <c:lblAlgn val="ctr"/>
        <c:lblOffset val="100"/>
        <c:noMultiLvlLbl val="0"/>
      </c:catAx>
      <c:valAx>
        <c:axId val="513508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13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585728"/>
        <c:axId val="557101520"/>
      </c:lineChart>
      <c:catAx>
        <c:axId val="557585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101520"/>
        <c:crosses val="autoZero"/>
        <c:auto val="1"/>
        <c:lblAlgn val="ctr"/>
        <c:lblOffset val="100"/>
        <c:noMultiLvlLbl val="0"/>
      </c:catAx>
      <c:valAx>
        <c:axId val="55710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58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530032"/>
        <c:axId val="953522592"/>
      </c:lineChart>
      <c:catAx>
        <c:axId val="953530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3522592"/>
        <c:crosses val="autoZero"/>
        <c:auto val="1"/>
        <c:lblAlgn val="ctr"/>
        <c:lblOffset val="100"/>
        <c:noMultiLvlLbl val="0"/>
      </c:catAx>
      <c:valAx>
        <c:axId val="95352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53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716368"/>
        <c:axId val="853720352"/>
      </c:lineChart>
      <c:catAx>
        <c:axId val="853716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720352"/>
        <c:crosses val="autoZero"/>
        <c:auto val="1"/>
        <c:lblAlgn val="ctr"/>
        <c:lblOffset val="100"/>
        <c:noMultiLvlLbl val="0"/>
      </c:catAx>
      <c:valAx>
        <c:axId val="853720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716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794848"/>
        <c:axId val="557721152"/>
      </c:lineChart>
      <c:catAx>
        <c:axId val="55779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721152"/>
        <c:crosses val="autoZero"/>
        <c:auto val="1"/>
        <c:lblAlgn val="ctr"/>
        <c:lblOffset val="100"/>
        <c:noMultiLvlLbl val="0"/>
      </c:catAx>
      <c:valAx>
        <c:axId val="557721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79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408944"/>
        <c:axId val="544314272"/>
      </c:lineChart>
      <c:catAx>
        <c:axId val="544408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314272"/>
        <c:crosses val="autoZero"/>
        <c:auto val="1"/>
        <c:lblAlgn val="ctr"/>
        <c:lblOffset val="100"/>
        <c:noMultiLvlLbl val="0"/>
      </c:catAx>
      <c:valAx>
        <c:axId val="54431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408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265680"/>
        <c:axId val="953329872"/>
      </c:lineChart>
      <c:catAx>
        <c:axId val="953265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3329872"/>
        <c:crosses val="autoZero"/>
        <c:auto val="1"/>
        <c:lblAlgn val="ctr"/>
        <c:lblOffset val="100"/>
        <c:noMultiLvlLbl val="0"/>
      </c:catAx>
      <c:valAx>
        <c:axId val="953329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265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2654272"/>
        <c:axId val="812704864"/>
      </c:lineChart>
      <c:catAx>
        <c:axId val="812654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2704864"/>
        <c:crosses val="autoZero"/>
        <c:auto val="1"/>
        <c:lblAlgn val="ctr"/>
        <c:lblOffset val="100"/>
        <c:noMultiLvlLbl val="0"/>
      </c:catAx>
      <c:valAx>
        <c:axId val="812704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2654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546720"/>
        <c:axId val="557511056"/>
      </c:lineChart>
      <c:catAx>
        <c:axId val="557546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511056"/>
        <c:crosses val="autoZero"/>
        <c:auto val="1"/>
        <c:lblAlgn val="ctr"/>
        <c:lblOffset val="100"/>
        <c:noMultiLvlLbl val="0"/>
      </c:catAx>
      <c:valAx>
        <c:axId val="557511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546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085024"/>
        <c:axId val="801741840"/>
      </c:lineChart>
      <c:catAx>
        <c:axId val="557085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741840"/>
        <c:crosses val="autoZero"/>
        <c:auto val="1"/>
        <c:lblAlgn val="ctr"/>
        <c:lblOffset val="100"/>
        <c:noMultiLvlLbl val="0"/>
      </c:catAx>
      <c:valAx>
        <c:axId val="801741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085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030016"/>
        <c:axId val="557260208"/>
      </c:lineChart>
      <c:catAx>
        <c:axId val="55703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7260208"/>
        <c:crosses val="autoZero"/>
        <c:auto val="1"/>
        <c:lblAlgn val="ctr"/>
        <c:lblOffset val="100"/>
        <c:noMultiLvlLbl val="0"/>
      </c:catAx>
      <c:valAx>
        <c:axId val="557260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03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544944"/>
        <c:axId val="801549008"/>
      </c:lineChart>
      <c:catAx>
        <c:axId val="801544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549008"/>
        <c:crosses val="autoZero"/>
        <c:auto val="1"/>
        <c:lblAlgn val="ctr"/>
        <c:lblOffset val="100"/>
        <c:noMultiLvlLbl val="0"/>
      </c:catAx>
      <c:valAx>
        <c:axId val="80154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544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722112"/>
        <c:axId val="801818112"/>
      </c:lineChart>
      <c:catAx>
        <c:axId val="801722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818112"/>
        <c:crosses val="autoZero"/>
        <c:auto val="1"/>
        <c:lblAlgn val="ctr"/>
        <c:lblOffset val="100"/>
        <c:noMultiLvlLbl val="0"/>
      </c:catAx>
      <c:valAx>
        <c:axId val="801818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722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332112"/>
        <c:axId val="801336112"/>
      </c:lineChart>
      <c:catAx>
        <c:axId val="801332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336112"/>
        <c:crosses val="autoZero"/>
        <c:auto val="1"/>
        <c:lblAlgn val="ctr"/>
        <c:lblOffset val="100"/>
        <c:noMultiLvlLbl val="0"/>
      </c:catAx>
      <c:valAx>
        <c:axId val="80133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332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528096"/>
        <c:axId val="854665840"/>
      </c:lineChart>
      <c:catAx>
        <c:axId val="55752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665840"/>
        <c:crosses val="autoZero"/>
        <c:auto val="1"/>
        <c:lblAlgn val="ctr"/>
        <c:lblOffset val="100"/>
        <c:noMultiLvlLbl val="0"/>
      </c:catAx>
      <c:valAx>
        <c:axId val="854665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52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1002480"/>
        <c:axId val="950913712"/>
      </c:lineChart>
      <c:catAx>
        <c:axId val="951002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913712"/>
        <c:crosses val="autoZero"/>
        <c:auto val="1"/>
        <c:lblAlgn val="ctr"/>
        <c:lblOffset val="100"/>
        <c:noMultiLvlLbl val="0"/>
      </c:catAx>
      <c:valAx>
        <c:axId val="950913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1002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094640"/>
        <c:axId val="542045664"/>
      </c:lineChart>
      <c:catAx>
        <c:axId val="54209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2045664"/>
        <c:crosses val="autoZero"/>
        <c:auto val="1"/>
        <c:lblAlgn val="ctr"/>
        <c:lblOffset val="100"/>
        <c:noMultiLvlLbl val="0"/>
      </c:catAx>
      <c:valAx>
        <c:axId val="542045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09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085824"/>
        <c:axId val="558190912"/>
      </c:lineChart>
      <c:catAx>
        <c:axId val="542085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8190912"/>
        <c:crosses val="autoZero"/>
        <c:auto val="1"/>
        <c:lblAlgn val="ctr"/>
        <c:lblOffset val="100"/>
        <c:noMultiLvlLbl val="0"/>
      </c:catAx>
      <c:valAx>
        <c:axId val="558190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08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066480"/>
        <c:axId val="807070480"/>
      </c:lineChart>
      <c:catAx>
        <c:axId val="807066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070480"/>
        <c:crosses val="autoZero"/>
        <c:auto val="1"/>
        <c:lblAlgn val="ctr"/>
        <c:lblOffset val="100"/>
        <c:noMultiLvlLbl val="0"/>
      </c:catAx>
      <c:valAx>
        <c:axId val="807070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06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0917504"/>
        <c:axId val="950852160"/>
      </c:lineChart>
      <c:catAx>
        <c:axId val="95091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852160"/>
        <c:crosses val="autoZero"/>
        <c:auto val="1"/>
        <c:lblAlgn val="ctr"/>
        <c:lblOffset val="100"/>
        <c:noMultiLvlLbl val="0"/>
      </c:catAx>
      <c:valAx>
        <c:axId val="950852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91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815744"/>
        <c:axId val="950806672"/>
      </c:lineChart>
      <c:catAx>
        <c:axId val="953815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806672"/>
        <c:crosses val="autoZero"/>
        <c:auto val="1"/>
        <c:lblAlgn val="ctr"/>
        <c:lblOffset val="100"/>
        <c:noMultiLvlLbl val="0"/>
      </c:catAx>
      <c:valAx>
        <c:axId val="950806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81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50471344"/>
        <c:axId val="950508720"/>
      </c:lineChart>
      <c:catAx>
        <c:axId val="95047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508720"/>
        <c:crosses val="autoZero"/>
        <c:auto val="1"/>
        <c:lblAlgn val="ctr"/>
        <c:lblOffset val="100"/>
        <c:noMultiLvlLbl val="0"/>
      </c:catAx>
      <c:valAx>
        <c:axId val="95050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47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854464"/>
        <c:axId val="544331552"/>
      </c:lineChart>
      <c:catAx>
        <c:axId val="519854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331552"/>
        <c:crosses val="autoZero"/>
        <c:auto val="1"/>
        <c:lblAlgn val="ctr"/>
        <c:lblOffset val="100"/>
        <c:noMultiLvlLbl val="0"/>
      </c:catAx>
      <c:valAx>
        <c:axId val="544331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854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7916160"/>
        <c:axId val="468692224"/>
      </c:lineChart>
      <c:catAx>
        <c:axId val="587916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8692224"/>
        <c:crosses val="autoZero"/>
        <c:auto val="1"/>
        <c:lblAlgn val="ctr"/>
        <c:lblOffset val="100"/>
        <c:noMultiLvlLbl val="0"/>
      </c:catAx>
      <c:valAx>
        <c:axId val="468692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7916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9612448"/>
        <c:axId val="519616432"/>
      </c:lineChart>
      <c:catAx>
        <c:axId val="519612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9616432"/>
        <c:crosses val="autoZero"/>
        <c:auto val="1"/>
        <c:lblAlgn val="ctr"/>
        <c:lblOffset val="100"/>
        <c:noMultiLvlLbl val="0"/>
      </c:catAx>
      <c:valAx>
        <c:axId val="519616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9612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1017904"/>
        <c:axId val="950835744"/>
      </c:lineChart>
      <c:catAx>
        <c:axId val="951017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835744"/>
        <c:crosses val="autoZero"/>
        <c:auto val="1"/>
        <c:lblAlgn val="ctr"/>
        <c:lblOffset val="100"/>
        <c:noMultiLvlLbl val="0"/>
      </c:catAx>
      <c:valAx>
        <c:axId val="950835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1017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8241536"/>
        <c:axId val="468245536"/>
      </c:lineChart>
      <c:catAx>
        <c:axId val="468241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8245536"/>
        <c:crosses val="autoZero"/>
        <c:auto val="1"/>
        <c:lblAlgn val="ctr"/>
        <c:lblOffset val="100"/>
        <c:noMultiLvlLbl val="0"/>
      </c:catAx>
      <c:valAx>
        <c:axId val="46824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8241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41734736"/>
        <c:axId val="541738832"/>
      </c:lineChart>
      <c:catAx>
        <c:axId val="541734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1738832"/>
        <c:crosses val="autoZero"/>
        <c:auto val="1"/>
        <c:lblAlgn val="ctr"/>
        <c:lblOffset val="100"/>
        <c:noMultiLvlLbl val="0"/>
      </c:catAx>
      <c:valAx>
        <c:axId val="541738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1734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7866512"/>
        <c:axId val="541926416"/>
      </c:lineChart>
      <c:catAx>
        <c:axId val="55786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1926416"/>
        <c:crosses val="autoZero"/>
        <c:auto val="1"/>
        <c:lblAlgn val="ctr"/>
        <c:lblOffset val="100"/>
        <c:noMultiLvlLbl val="0"/>
      </c:catAx>
      <c:valAx>
        <c:axId val="541926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786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63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89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chart" Target="../charts/chart16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chart" Target="../charts/chart1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4" Type="http://schemas.openxmlformats.org/officeDocument/2006/relationships/chart" Target="../charts/chart2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.xml"/><Relationship Id="rId3" Type="http://schemas.openxmlformats.org/officeDocument/2006/relationships/chart" Target="../charts/chart2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.xml"/><Relationship Id="rId3" Type="http://schemas.openxmlformats.org/officeDocument/2006/relationships/chart" Target="../charts/chart24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Relationship Id="rId3" Type="http://schemas.openxmlformats.org/officeDocument/2006/relationships/chart" Target="../charts/chart2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7.xml"/><Relationship Id="rId3" Type="http://schemas.openxmlformats.org/officeDocument/2006/relationships/chart" Target="../charts/chart28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9.xml"/><Relationship Id="rId3" Type="http://schemas.openxmlformats.org/officeDocument/2006/relationships/chart" Target="../charts/chart30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5.xml"/><Relationship Id="rId3" Type="http://schemas.openxmlformats.org/officeDocument/2006/relationships/chart" Target="../charts/chart36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7.xml"/><Relationship Id="rId3" Type="http://schemas.openxmlformats.org/officeDocument/2006/relationships/chart" Target="../charts/chart38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9.xml"/><Relationship Id="rId3" Type="http://schemas.openxmlformats.org/officeDocument/2006/relationships/chart" Target="../charts/chart40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4" Type="http://schemas.openxmlformats.org/officeDocument/2006/relationships/chart" Target="../charts/chart4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6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7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8.xml"/><Relationship Id="rId3" Type="http://schemas.openxmlformats.org/officeDocument/2006/relationships/chart" Target="../charts/chart49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0.xml"/><Relationship Id="rId3" Type="http://schemas.openxmlformats.org/officeDocument/2006/relationships/chart" Target="../charts/chart51.xml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2.xml"/><Relationship Id="rId4" Type="http://schemas.openxmlformats.org/officeDocument/2006/relationships/chart" Target="../charts/chart5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4.xml"/><Relationship Id="rId4" Type="http://schemas.openxmlformats.org/officeDocument/2006/relationships/chart" Target="../charts/chart55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chart" Target="../charts/chart56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7.xml"/><Relationship Id="rId4" Type="http://schemas.openxmlformats.org/officeDocument/2006/relationships/chart" Target="../charts/chart5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9.xml"/><Relationship Id="rId4" Type="http://schemas.openxmlformats.org/officeDocument/2006/relationships/chart" Target="../charts/chart60.xml"/><Relationship Id="rId5" Type="http://schemas.openxmlformats.org/officeDocument/2006/relationships/chart" Target="../charts/chart6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2.xml"/><Relationship Id="rId4" Type="http://schemas.openxmlformats.org/officeDocument/2006/relationships/chart" Target="../charts/chart6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4.xml"/><Relationship Id="rId4" Type="http://schemas.openxmlformats.org/officeDocument/2006/relationships/chart" Target="../charts/chart6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6.xml"/><Relationship Id="rId4" Type="http://schemas.openxmlformats.org/officeDocument/2006/relationships/chart" Target="../charts/chart67.xml"/><Relationship Id="rId5" Type="http://schemas.openxmlformats.org/officeDocument/2006/relationships/chart" Target="../charts/chart6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0.xml"/><Relationship Id="rId4" Type="http://schemas.openxmlformats.org/officeDocument/2006/relationships/chart" Target="../charts/chart7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9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3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chart" Target="../charts/chart7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7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8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9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0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1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3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4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5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7.xml"/><Relationship Id="rId3" Type="http://schemas.openxmlformats.org/officeDocument/2006/relationships/image" Target="../media/image11.jpeg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1.xml"/><Relationship Id="rId5" Type="http://schemas.openxmlformats.org/officeDocument/2006/relationships/chart" Target="../charts/chart9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0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4.xml"/><Relationship Id="rId5" Type="http://schemas.openxmlformats.org/officeDocument/2006/relationships/chart" Target="../charts/chart9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3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7.xml"/><Relationship Id="rId5" Type="http://schemas.openxmlformats.org/officeDocument/2006/relationships/chart" Target="../charts/chart9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6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9.xml"/><Relationship Id="rId3" Type="http://schemas.openxmlformats.org/officeDocument/2006/relationships/chart" Target="../charts/chart100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1.xml"/><Relationship Id="rId3" Type="http://schemas.openxmlformats.org/officeDocument/2006/relationships/chart" Target="../charts/chart102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3.xml"/><Relationship Id="rId3" Type="http://schemas.openxmlformats.org/officeDocument/2006/relationships/chart" Target="../charts/chart10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5.xml"/><Relationship Id="rId3" Type="http://schemas.openxmlformats.org/officeDocument/2006/relationships/chart" Target="../charts/chart106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7.xml"/><Relationship Id="rId3" Type="http://schemas.openxmlformats.org/officeDocument/2006/relationships/chart" Target="../charts/chart108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9.xml"/><Relationship Id="rId3" Type="http://schemas.openxmlformats.org/officeDocument/2006/relationships/chart" Target="../charts/chart110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1.xml"/><Relationship Id="rId4" Type="http://schemas.openxmlformats.org/officeDocument/2006/relationships/chart" Target="../charts/chart11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3.xml"/><Relationship Id="rId4" Type="http://schemas.openxmlformats.org/officeDocument/2006/relationships/chart" Target="../charts/chart114.xml"/><Relationship Id="rId5" Type="http://schemas.openxmlformats.org/officeDocument/2006/relationships/chart" Target="../charts/chart11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6.xml"/><Relationship Id="rId4" Type="http://schemas.openxmlformats.org/officeDocument/2006/relationships/chart" Target="../charts/chart117.xml"/><Relationship Id="rId5" Type="http://schemas.openxmlformats.org/officeDocument/2006/relationships/chart" Target="../charts/chart118.xml"/><Relationship Id="rId6" Type="http://schemas.openxmlformats.org/officeDocument/2006/relationships/chart" Target="../charts/chart11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0.xml"/><Relationship Id="rId4" Type="http://schemas.openxmlformats.org/officeDocument/2006/relationships/chart" Target="../charts/chart121.xml"/><Relationship Id="rId5" Type="http://schemas.openxmlformats.org/officeDocument/2006/relationships/chart" Target="../charts/chart12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3.xml"/><Relationship Id="rId4" Type="http://schemas.openxmlformats.org/officeDocument/2006/relationships/chart" Target="../charts/chart124.xml"/><Relationship Id="rId5" Type="http://schemas.openxmlformats.org/officeDocument/2006/relationships/chart" Target="../charts/chart12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7.xml"/><Relationship Id="rId4" Type="http://schemas.openxmlformats.org/officeDocument/2006/relationships/chart" Target="../charts/chart12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6.xml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0.xml"/><Relationship Id="rId4" Type="http://schemas.openxmlformats.org/officeDocument/2006/relationships/chart" Target="../charts/chart13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9.xml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3.xml"/><Relationship Id="rId4" Type="http://schemas.openxmlformats.org/officeDocument/2006/relationships/chart" Target="../charts/chart13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2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6.xml"/><Relationship Id="rId4" Type="http://schemas.openxmlformats.org/officeDocument/2006/relationships/chart" Target="../charts/chart13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5.xml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9.xml"/><Relationship Id="rId4" Type="http://schemas.openxmlformats.org/officeDocument/2006/relationships/chart" Target="../charts/chart14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8.xml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2.xml"/><Relationship Id="rId4" Type="http://schemas.openxmlformats.org/officeDocument/2006/relationships/chart" Target="../charts/chart14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1.xml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5.xml"/><Relationship Id="rId4" Type="http://schemas.openxmlformats.org/officeDocument/2006/relationships/chart" Target="../charts/chart14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4.xml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8.xml"/><Relationship Id="rId4" Type="http://schemas.openxmlformats.org/officeDocument/2006/relationships/chart" Target="../charts/chart14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7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1.xml"/><Relationship Id="rId4" Type="http://schemas.openxmlformats.org/officeDocument/2006/relationships/chart" Target="../charts/chart15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0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4.xml"/><Relationship Id="rId4" Type="http://schemas.openxmlformats.org/officeDocument/2006/relationships/chart" Target="../charts/chart15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7.xml"/><Relationship Id="rId4" Type="http://schemas.openxmlformats.org/officeDocument/2006/relationships/chart" Target="../charts/chart15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6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0.xml"/><Relationship Id="rId4" Type="http://schemas.openxmlformats.org/officeDocument/2006/relationships/chart" Target="../charts/chart16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9.xml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3.xml"/><Relationship Id="rId4" Type="http://schemas.openxmlformats.org/officeDocument/2006/relationships/chart" Target="../charts/chart16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2.xml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6.xml"/><Relationship Id="rId4" Type="http://schemas.openxmlformats.org/officeDocument/2006/relationships/chart" Target="../charts/chart16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5.xml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9.xml"/><Relationship Id="rId4" Type="http://schemas.openxmlformats.org/officeDocument/2006/relationships/chart" Target="../charts/chart17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8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2.xml"/><Relationship Id="rId4" Type="http://schemas.openxmlformats.org/officeDocument/2006/relationships/chart" Target="../charts/chart17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1.xml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5.xml"/><Relationship Id="rId4" Type="http://schemas.openxmlformats.org/officeDocument/2006/relationships/chart" Target="../charts/chart17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4.xml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8.xml"/><Relationship Id="rId4" Type="http://schemas.openxmlformats.org/officeDocument/2006/relationships/chart" Target="../charts/chart17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7.xml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1.xml"/><Relationship Id="rId4" Type="http://schemas.openxmlformats.org/officeDocument/2006/relationships/chart" Target="../charts/chart18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0.xml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4.xml"/><Relationship Id="rId4" Type="http://schemas.openxmlformats.org/officeDocument/2006/relationships/chart" Target="../charts/chart18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7.xml"/><Relationship Id="rId4" Type="http://schemas.openxmlformats.org/officeDocument/2006/relationships/chart" Target="../charts/chart18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6.xml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0.xml"/><Relationship Id="rId4" Type="http://schemas.openxmlformats.org/officeDocument/2006/relationships/chart" Target="../charts/chart19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9.xml"/></Relationships>
</file>

<file path=ppt/slides/_rels/slide3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3.xml"/><Relationship Id="rId4" Type="http://schemas.openxmlformats.org/officeDocument/2006/relationships/chart" Target="../charts/chart19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2.xml"/></Relationships>
</file>

<file path=ppt/slides/_rels/slide3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6.xml"/><Relationship Id="rId4" Type="http://schemas.openxmlformats.org/officeDocument/2006/relationships/chart" Target="../charts/chart19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5.xml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9.xml"/><Relationship Id="rId4" Type="http://schemas.openxmlformats.org/officeDocument/2006/relationships/chart" Target="../charts/chart20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8.xml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2.xml"/><Relationship Id="rId4" Type="http://schemas.openxmlformats.org/officeDocument/2006/relationships/chart" Target="../charts/chart20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1.xml"/></Relationships>
</file>

<file path=ppt/slides/_rels/slide32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5.xml"/><Relationship Id="rId4" Type="http://schemas.openxmlformats.org/officeDocument/2006/relationships/chart" Target="../charts/chart20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4.xml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8.xml"/><Relationship Id="rId4" Type="http://schemas.openxmlformats.org/officeDocument/2006/relationships/chart" Target="../charts/chart20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7.xml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1.xml"/><Relationship Id="rId4" Type="http://schemas.openxmlformats.org/officeDocument/2006/relationships/chart" Target="../charts/chart21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0.xml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4.xml"/><Relationship Id="rId4" Type="http://schemas.openxmlformats.org/officeDocument/2006/relationships/chart" Target="../charts/chart21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7.xml"/><Relationship Id="rId4" Type="http://schemas.openxmlformats.org/officeDocument/2006/relationships/chart" Target="../charts/chart21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6.xml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0.xml"/><Relationship Id="rId4" Type="http://schemas.openxmlformats.org/officeDocument/2006/relationships/chart" Target="../charts/chart22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9.xml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3.xml"/><Relationship Id="rId4" Type="http://schemas.openxmlformats.org/officeDocument/2006/relationships/chart" Target="../charts/chart22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2.xml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6.xml"/><Relationship Id="rId4" Type="http://schemas.openxmlformats.org/officeDocument/2006/relationships/chart" Target="../charts/chart22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5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9.xml"/><Relationship Id="rId4" Type="http://schemas.openxmlformats.org/officeDocument/2006/relationships/chart" Target="../charts/chart23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8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1.xml"/></Relationships>
</file>

<file path=ppt/slides/_rels/slide3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2.xml"/><Relationship Id="rId3" Type="http://schemas.openxmlformats.org/officeDocument/2006/relationships/chart" Target="../charts/chart233.xml"/></Relationships>
</file>

<file path=ppt/slides/_rels/slide3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4.xml"/><Relationship Id="rId3" Type="http://schemas.openxmlformats.org/officeDocument/2006/relationships/chart" Target="../charts/chart235.xml"/></Relationships>
</file>

<file path=ppt/slides/_rels/slide3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6.xml"/><Relationship Id="rId3" Type="http://schemas.openxmlformats.org/officeDocument/2006/relationships/chart" Target="../charts/chart237.xml"/></Relationships>
</file>

<file path=ppt/slides/_rels/slide3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8.xml"/><Relationship Id="rId3" Type="http://schemas.openxmlformats.org/officeDocument/2006/relationships/chart" Target="../charts/chart23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0.xml"/><Relationship Id="rId3" Type="http://schemas.openxmlformats.org/officeDocument/2006/relationships/chart" Target="../charts/chart241.xml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3.xml"/><Relationship Id="rId4" Type="http://schemas.openxmlformats.org/officeDocument/2006/relationships/chart" Target="../charts/chart24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520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7940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25094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</a:t>
            </a:r>
            <a:r>
              <a:rPr lang="pt-BR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número de gametas femininos / ciclo</a:t>
            </a:r>
            <a:endParaRPr lang="pt-BR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52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Donut 67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0" name="TextBox 69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778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Donut 72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5" name="TextBox 74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3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79" name="Donut 7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81" name="TextBox 8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87510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751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23" name="Group 22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225" name="Donut 22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230" name="TextBox 22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88" name="Donut 18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0" name="TextBox 18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0" name="Group 18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1" name="Donut 19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3" name="TextBox 19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9" name="Group 188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0" name="Donut 189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9" name="Donut 5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61" name="TextBox 6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1" name="Donut 5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0"/>
          </p:cNvCxnSpPr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3041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7" name="Donut 46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2</a:t>
            </a:r>
            <a:endParaRPr lang="pt-BR" sz="280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417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4" name="Donut 43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6" name="TextBox 45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4957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5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64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037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523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35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7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6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674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9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7" name="Group 26"/>
          <p:cNvGrpSpPr>
            <a:grpSpLocks noChangeAspect="1"/>
          </p:cNvGrpSpPr>
          <p:nvPr/>
        </p:nvGrpSpPr>
        <p:grpSpPr>
          <a:xfrm>
            <a:off x="924944" y="6144673"/>
            <a:ext cx="639442" cy="571510"/>
            <a:chOff x="361129" y="5547062"/>
            <a:chExt cx="1370297" cy="1224720"/>
          </a:xfrm>
        </p:grpSpPr>
        <p:sp>
          <p:nvSpPr>
            <p:cNvPr id="28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5311633" y="5922848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21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Circular Arrow 34"/>
          <p:cNvSpPr/>
          <p:nvPr/>
        </p:nvSpPr>
        <p:spPr>
          <a:xfrm rot="12051820" flipV="1">
            <a:off x="9888180" y="300438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98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53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9440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8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425010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311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5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06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32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Right Bracket 60"/>
          <p:cNvSpPr/>
          <p:nvPr/>
        </p:nvSpPr>
        <p:spPr>
          <a:xfrm>
            <a:off x="3766995" y="3879975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4112392" y="442000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Up Arrow 63"/>
          <p:cNvSpPr/>
          <p:nvPr/>
        </p:nvSpPr>
        <p:spPr>
          <a:xfrm>
            <a:off x="5051783" y="410324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1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1202818" y="5609550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fecundidade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9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21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22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074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9" name="Up Arrow 138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0" name="Up Arrow 139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17909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11525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77"/>
          <p:cNvSpPr/>
          <p:nvPr/>
        </p:nvSpPr>
        <p:spPr>
          <a:xfrm>
            <a:off x="3956603" y="469548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77"/>
          <p:cNvSpPr/>
          <p:nvPr/>
        </p:nvSpPr>
        <p:spPr>
          <a:xfrm>
            <a:off x="5969093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77"/>
          <p:cNvSpPr/>
          <p:nvPr/>
        </p:nvSpPr>
        <p:spPr>
          <a:xfrm>
            <a:off x="3985323" y="59173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77"/>
          <p:cNvSpPr/>
          <p:nvPr/>
        </p:nvSpPr>
        <p:spPr>
          <a:xfrm>
            <a:off x="5300904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77"/>
          <p:cNvSpPr/>
          <p:nvPr/>
        </p:nvSpPr>
        <p:spPr>
          <a:xfrm>
            <a:off x="5964815" y="59303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77"/>
          <p:cNvSpPr/>
          <p:nvPr/>
        </p:nvSpPr>
        <p:spPr>
          <a:xfrm>
            <a:off x="3315129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77"/>
          <p:cNvSpPr/>
          <p:nvPr/>
        </p:nvSpPr>
        <p:spPr>
          <a:xfrm>
            <a:off x="4664950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77"/>
          <p:cNvSpPr/>
          <p:nvPr/>
        </p:nvSpPr>
        <p:spPr>
          <a:xfrm>
            <a:off x="3314876" y="596242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77"/>
          <p:cNvSpPr/>
          <p:nvPr/>
        </p:nvSpPr>
        <p:spPr>
          <a:xfrm>
            <a:off x="6616925" y="405628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0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1" name="Up Arrow 160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2" name="Up Arrow 161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5746481" y="34351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2" name="Up Arrow 161"/>
          <p:cNvSpPr/>
          <p:nvPr/>
        </p:nvSpPr>
        <p:spPr>
          <a:xfrm>
            <a:off x="6821345" y="34503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74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3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riangle 62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Triangle 63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Diamond 64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Hexagon 65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Hexagon 66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gular Pentagon 67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Trapezoid 68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0" name="Trapezoid 69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633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122548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/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60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riangle 59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iangle 60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Diamond 61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Hexagon 62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Hexagon 6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Regular Pentagon 6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Trapezoid 65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Trapezoid 66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97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62939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2" name="Text Placeholder 23"/>
          <p:cNvSpPr txBox="1">
            <a:spLocks/>
          </p:cNvSpPr>
          <p:nvPr/>
        </p:nvSpPr>
        <p:spPr>
          <a:xfrm>
            <a:off x="627383" y="2490220"/>
            <a:ext cx="9252488" cy="2247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usência de mutação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=</a:t>
            </a:r>
          </a:p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ncapacidade de adaptação</a:t>
            </a:r>
          </a:p>
        </p:txBody>
      </p:sp>
    </p:spTree>
    <p:extLst>
      <p:ext uri="{BB962C8B-B14F-4D97-AF65-F5344CB8AC3E}">
        <p14:creationId xmlns:p14="http://schemas.microsoft.com/office/powerpoint/2010/main" val="16769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6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56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258021"/>
              </p:ext>
            </p:extLst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33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34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riangle 59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iangle 60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Diamond 61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Hexagon 62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Hexagon 6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Regular Pentagon 6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Trapezoid 65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Trapezoid 66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5735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Title 1"/>
          <p:cNvSpPr txBox="1">
            <a:spLocks/>
          </p:cNvSpPr>
          <p:nvPr/>
        </p:nvSpPr>
        <p:spPr>
          <a:xfrm>
            <a:off x="948473" y="1358462"/>
            <a:ext cx="7694003" cy="4440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Queda</a:t>
            </a:r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Maiores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chances de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morte</a:t>
            </a:r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inteiras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  <a:p>
            <a:pPr marL="457200" indent="-457200">
              <a:buFont typeface="Arial" charset="0"/>
              <a:buChar char="•"/>
            </a:pP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Redução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tamanhos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pPr marL="457200" indent="-457200">
              <a:buFont typeface="Arial" charset="0"/>
              <a:buChar char="•"/>
            </a:pP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endParaRPr lang="en-US" sz="3200" b="1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Efeito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simultâneo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8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7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99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5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11308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5568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Regular Pentagon 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rapezoid 7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/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73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9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197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1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5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3020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5709806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2061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637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40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61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95899"/>
              </p:ext>
            </p:extLst>
          </p:nvPr>
        </p:nvGraphicFramePr>
        <p:xfrm>
          <a:off x="9697596" y="4917913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17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 de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2851689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15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800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428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448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0"/>
          </p:cNvCxnSpPr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3965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6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Group 1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0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8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7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0913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72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8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641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018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22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09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 flipV="1">
            <a:off x="7113722" y="0"/>
            <a:ext cx="5078278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6372665" y="2405805"/>
            <a:ext cx="5337232" cy="3812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>
                <a:srgbClr val="9420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contexto multiespecífico</a:t>
            </a:r>
          </a:p>
          <a:p>
            <a:pPr algn="r">
              <a:buClr>
                <a:srgbClr val="9420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r">
              <a:buClr>
                <a:srgbClr val="9420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 algn="r">
              <a:buClr>
                <a:srgbClr val="9420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ão acessar padrões que emergem em escalas maiores </a:t>
            </a:r>
          </a:p>
          <a:p>
            <a:pPr lvl="1" algn="r">
              <a:buClr>
                <a:srgbClr val="9420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limitar-se a escalas que não explicam a maior parte da diversidade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27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8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4712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38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63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95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19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88641" y="46906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192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 Placeholder 6"/>
          <p:cNvSpPr txBox="1">
            <a:spLocks/>
          </p:cNvSpPr>
          <p:nvPr/>
        </p:nvSpPr>
        <p:spPr>
          <a:xfrm>
            <a:off x="-268938" y="791875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0" name="Text Placeholder 6"/>
          <p:cNvSpPr txBox="1">
            <a:spLocks/>
          </p:cNvSpPr>
          <p:nvPr/>
        </p:nvSpPr>
        <p:spPr>
          <a:xfrm rot="10800000">
            <a:off x="5982247" y="686909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1" name="Text Placeholder 8"/>
          <p:cNvSpPr txBox="1">
            <a:spLocks/>
          </p:cNvSpPr>
          <p:nvPr/>
        </p:nvSpPr>
        <p:spPr>
          <a:xfrm>
            <a:off x="2171075" y="369067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3200" smtClean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ariância</a:t>
            </a:r>
            <a:endParaRPr lang="pt-BR" sz="320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2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94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27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33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57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835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Text Placeholder 23"/>
          <p:cNvSpPr txBox="1">
            <a:spLocks/>
          </p:cNvSpPr>
          <p:nvPr/>
        </p:nvSpPr>
        <p:spPr>
          <a:xfrm>
            <a:off x="1343881" y="1023230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t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axa de colonização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Up Arrow 60"/>
          <p:cNvSpPr/>
          <p:nvPr/>
        </p:nvSpPr>
        <p:spPr>
          <a:xfrm rot="10800000">
            <a:off x="4605686" y="754657"/>
            <a:ext cx="391861" cy="387457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23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7" name="Title 1"/>
          <p:cNvSpPr txBox="1">
            <a:spLocks/>
          </p:cNvSpPr>
          <p:nvPr/>
        </p:nvSpPr>
        <p:spPr>
          <a:xfrm>
            <a:off x="1069145" y="396488"/>
            <a:ext cx="7694003" cy="60043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Queda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aumento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ainda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possa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prejudicar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competidor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anterior,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cria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uma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nova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condição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outra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passa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ser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competidora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Quanto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perda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0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202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357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" name="Heart 2"/>
          <p:cNvSpPr>
            <a:spLocks noChangeAspect="1"/>
          </p:cNvSpPr>
          <p:nvPr/>
        </p:nvSpPr>
        <p:spPr>
          <a:xfrm>
            <a:off x="4695202" y="4492740"/>
            <a:ext cx="534838" cy="527819"/>
          </a:xfrm>
          <a:prstGeom prst="hear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Circular Arrow 61"/>
          <p:cNvSpPr/>
          <p:nvPr/>
        </p:nvSpPr>
        <p:spPr>
          <a:xfrm rot="12051820" flipV="1">
            <a:off x="4778541" y="4339319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99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576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055621" y="2449517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549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055621" y="2449517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50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6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11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74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2428142" y="1618249"/>
            <a:ext cx="4968401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50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78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2517404" y="1580292"/>
            <a:ext cx="4553524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84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00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96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1290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51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(ex.: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27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27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30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14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0"/>
          </p:cNvCxnSpPr>
          <p:nvPr/>
        </p:nvCxnSpPr>
        <p:spPr>
          <a:xfrm flipV="1">
            <a:off x="5566860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4281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6"/>
          </p:cNvCxnSpPr>
          <p:nvPr/>
        </p:nvCxnSpPr>
        <p:spPr>
          <a:xfrm>
            <a:off x="556686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643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4"/>
          </p:cNvCxnSpPr>
          <p:nvPr/>
        </p:nvCxnSpPr>
        <p:spPr>
          <a:xfrm>
            <a:off x="5566860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8625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2"/>
          </p:cNvCxnSpPr>
          <p:nvPr/>
        </p:nvCxnSpPr>
        <p:spPr>
          <a:xfrm flipH="1">
            <a:off x="516681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655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779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758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6"/>
          </p:cNvCxnSpPr>
          <p:nvPr/>
        </p:nvCxnSpPr>
        <p:spPr>
          <a:xfrm>
            <a:off x="691074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5496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4"/>
          </p:cNvCxnSpPr>
          <p:nvPr/>
        </p:nvCxnSpPr>
        <p:spPr>
          <a:xfrm>
            <a:off x="6910744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4776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2"/>
          </p:cNvCxnSpPr>
          <p:nvPr/>
        </p:nvCxnSpPr>
        <p:spPr>
          <a:xfrm flipH="1">
            <a:off x="651069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4045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0"/>
          </p:cNvCxnSpPr>
          <p:nvPr/>
        </p:nvCxnSpPr>
        <p:spPr>
          <a:xfrm flipV="1">
            <a:off x="6910744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6084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: Shape 34"/>
          <p:cNvSpPr/>
          <p:nvPr/>
        </p:nvSpPr>
        <p:spPr>
          <a:xfrm>
            <a:off x="8231872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Pie 1"/>
          <p:cNvSpPr>
            <a:spLocks noChangeAspect="1"/>
          </p:cNvSpPr>
          <p:nvPr/>
        </p:nvSpPr>
        <p:spPr>
          <a:xfrm rot="5400000">
            <a:off x="5156097" y="4350144"/>
            <a:ext cx="799200" cy="7992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54" name="Pie 53"/>
          <p:cNvSpPr>
            <a:spLocks noChangeAspect="1"/>
          </p:cNvSpPr>
          <p:nvPr/>
        </p:nvSpPr>
        <p:spPr>
          <a:xfrm rot="5400000">
            <a:off x="6511594" y="4350144"/>
            <a:ext cx="799200" cy="7992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97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321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91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2868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733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7953452" y="492628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escasso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) 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4078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74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7953452" y="492628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escasso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) 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499320" y="4616991"/>
            <a:ext cx="493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3486794" y="4709054"/>
            <a:ext cx="49680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8998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7953452" y="492628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escasso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) 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499320" y="4616991"/>
            <a:ext cx="493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3486794" y="4709054"/>
            <a:ext cx="49680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3396805" y="4386854"/>
            <a:ext cx="587979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charset="0"/>
              <a:buChar char="•"/>
            </a:pPr>
            <a:r>
              <a:rPr lang="en-US" sz="20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ndivíduos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mesmo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nível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trófico</a:t>
            </a:r>
            <a:endParaRPr lang="en-US" sz="20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342900" indent="-342900">
              <a:buFont typeface="Arial" charset="0"/>
              <a:buChar char="•"/>
            </a:pPr>
            <a:r>
              <a:rPr lang="en-US" sz="20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omunidades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estruturadas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0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competição</a:t>
            </a:r>
            <a:r>
              <a:rPr lang="en-US" sz="20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0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249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85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69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57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171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30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105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4775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0066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75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571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1464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860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816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27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699" y="2291159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onsistência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6441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6761260" y="229284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699" y="2291159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onsistência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06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6761260" y="229284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699" y="2291159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00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08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00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132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514563" y="2043346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ontextos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multiespecíficos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spécies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sob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37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53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47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Lightning Bolt 16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899652" y="4322210"/>
            <a:ext cx="4485075" cy="1462408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43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Lightning Bolt 16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733890" y="3064643"/>
            <a:ext cx="10695481" cy="3357797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459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70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638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7772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50111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094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3649</TotalTime>
  <Words>5729</Words>
  <Application>Microsoft Macintosh PowerPoint</Application>
  <PresentationFormat>Widescreen</PresentationFormat>
  <Paragraphs>2850</Paragraphs>
  <Slides>361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361</vt:i4>
      </vt:variant>
    </vt:vector>
  </HeadingPairs>
  <TitlesOfParts>
    <vt:vector size="369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709</cp:revision>
  <cp:lastPrinted>2017-08-14T23:26:54Z</cp:lastPrinted>
  <dcterms:created xsi:type="dcterms:W3CDTF">2017-08-06T14:56:34Z</dcterms:created>
  <dcterms:modified xsi:type="dcterms:W3CDTF">2017-08-17T02:08:14Z</dcterms:modified>
</cp:coreProperties>
</file>

<file path=docProps/thumbnail.jpeg>
</file>